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38" r:id="rId2"/>
  </p:sldMasterIdLst>
  <p:notesMasterIdLst>
    <p:notesMasterId r:id="rId16"/>
  </p:notesMasterIdLst>
  <p:sldIdLst>
    <p:sldId id="273" r:id="rId3"/>
    <p:sldId id="275" r:id="rId4"/>
    <p:sldId id="276" r:id="rId5"/>
    <p:sldId id="277" r:id="rId6"/>
    <p:sldId id="279" r:id="rId7"/>
    <p:sldId id="280" r:id="rId8"/>
    <p:sldId id="281" r:id="rId9"/>
    <p:sldId id="282" r:id="rId10"/>
    <p:sldId id="283" r:id="rId11"/>
    <p:sldId id="284" r:id="rId12"/>
    <p:sldId id="285" r:id="rId13"/>
    <p:sldId id="286" r:id="rId14"/>
    <p:sldId id="287"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3">
          <p15:clr>
            <a:srgbClr val="A4A3A4"/>
          </p15:clr>
        </p15:guide>
        <p15:guide id="3" pos="884">
          <p15:clr>
            <a:srgbClr val="A4A3A4"/>
          </p15:clr>
        </p15:guide>
        <p15:guide id="4" pos="55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1F2429"/>
    <a:srgbClr val="FF6B6B"/>
    <a:srgbClr val="556270"/>
    <a:srgbClr val="C7F464"/>
    <a:srgbClr val="C44D58"/>
    <a:srgbClr val="4ECDC4"/>
    <a:srgbClr val="BDCD00"/>
    <a:srgbClr val="003E22"/>
    <a:srgbClr val="0F7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4622" autoAdjust="0"/>
  </p:normalViewPr>
  <p:slideViewPr>
    <p:cSldViewPr showGuides="1">
      <p:cViewPr varScale="1">
        <p:scale>
          <a:sx n="112" d="100"/>
          <a:sy n="112" d="100"/>
        </p:scale>
        <p:origin x="1176" y="108"/>
      </p:cViewPr>
      <p:guideLst>
        <p:guide orient="horz" pos="2160"/>
        <p:guide pos="3243"/>
        <p:guide pos="884"/>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7B58EC-47B0-4D6E-BCA2-66EC4B22F61C}" type="datetimeFigureOut">
              <a:rPr lang="en-US" smtClean="0"/>
              <a:pPr/>
              <a:t>3/5/2015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A9186-2D37-401C-AD2F-685E5D274A27}" type="slidenum">
              <a:rPr lang="en-US" smtClean="0"/>
              <a:pPr/>
              <a:t>‹#›</a:t>
            </a:fld>
            <a:endParaRPr lang="en-US"/>
          </a:p>
        </p:txBody>
      </p:sp>
    </p:spTree>
    <p:extLst>
      <p:ext uri="{BB962C8B-B14F-4D97-AF65-F5344CB8AC3E}">
        <p14:creationId xmlns:p14="http://schemas.microsoft.com/office/powerpoint/2010/main" val="266691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grpSp>
        <p:nvGrpSpPr>
          <p:cNvPr id="8" name="Groupe 7"/>
          <p:cNvGrpSpPr/>
          <p:nvPr userDrawn="1"/>
        </p:nvGrpSpPr>
        <p:grpSpPr>
          <a:xfrm>
            <a:off x="827584" y="692696"/>
            <a:ext cx="8316416" cy="2481945"/>
            <a:chOff x="827584" y="-936104"/>
            <a:chExt cx="8316416" cy="2481945"/>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936104"/>
              <a:ext cx="8316416" cy="2193911"/>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grpSp>
        <p:nvGrpSpPr>
          <p:cNvPr id="13" name="Groupe 12"/>
          <p:cNvGrpSpPr/>
          <p:nvPr userDrawn="1"/>
        </p:nvGrpSpPr>
        <p:grpSpPr>
          <a:xfrm>
            <a:off x="827584" y="4110573"/>
            <a:ext cx="8316416" cy="1257019"/>
            <a:chOff x="827584" y="288822"/>
            <a:chExt cx="8316416" cy="1257019"/>
          </a:xfrm>
        </p:grpSpPr>
        <p:sp>
          <p:nvSpPr>
            <p:cNvPr id="14" name="Triangle rectangle 13"/>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288822"/>
              <a:ext cx="8316416" cy="968985"/>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2" name="Titre 1"/>
          <p:cNvSpPr>
            <a:spLocks noGrp="1"/>
          </p:cNvSpPr>
          <p:nvPr>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72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7" name="Groupe 6"/>
          <p:cNvGrpSpPr/>
          <p:nvPr userDrawn="1"/>
        </p:nvGrpSpPr>
        <p:grpSpPr>
          <a:xfrm>
            <a:off x="827584" y="188640"/>
            <a:ext cx="8316417" cy="6669360"/>
            <a:chOff x="827584" y="188640"/>
            <a:chExt cx="8316417" cy="6669360"/>
          </a:xfrm>
        </p:grpSpPr>
        <p:grpSp>
          <p:nvGrpSpPr>
            <p:cNvPr id="8" name="Groupe 7"/>
            <p:cNvGrpSpPr/>
            <p:nvPr userDrawn="1"/>
          </p:nvGrpSpPr>
          <p:grpSpPr>
            <a:xfrm>
              <a:off x="827584" y="188640"/>
              <a:ext cx="8316416" cy="1545841"/>
              <a:chOff x="827584" y="0"/>
              <a:chExt cx="8316416" cy="1545841"/>
            </a:xfrm>
          </p:grpSpPr>
          <p:sp>
            <p:nvSpPr>
              <p:cNvPr id="11" name="Triangle rectangle 10"/>
              <p:cNvSpPr/>
              <p:nvPr userDrawn="1"/>
            </p:nvSpPr>
            <p:spPr>
              <a:xfrm rot="16200000" flipH="1">
                <a:off x="827584" y="1257810"/>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0"/>
                <a:ext cx="8316416" cy="1257807"/>
              </a:xfrm>
              <a:prstGeom prst="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effectLst>
                    <a:outerShdw blurRad="38100" dist="38100" dir="2700000" algn="tl">
                      <a:srgbClr val="000000">
                        <a:alpha val="43137"/>
                      </a:srgbClr>
                    </a:outerShdw>
                  </a:effectLst>
                </a:endParaRPr>
              </a:p>
            </p:txBody>
          </p:sp>
        </p:grpSp>
        <p:sp>
          <p:nvSpPr>
            <p:cNvPr id="9" name="Triangle rectangle 8"/>
            <p:cNvSpPr/>
            <p:nvPr userDrawn="1"/>
          </p:nvSpPr>
          <p:spPr>
            <a:xfrm flipH="1">
              <a:off x="827585" y="6093298"/>
              <a:ext cx="288032" cy="288030"/>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algn="l"/>
              <a:endParaRPr lang="en-US" sz="2400" b="1" cap="small" baseline="0" dirty="0" smtClean="0">
                <a:solidFill>
                  <a:schemeClr val="bg1"/>
                </a:solidFill>
                <a:effectLst>
                  <a:outerShdw blurRad="38100" dist="38100" dir="2700000" algn="tl">
                    <a:srgbClr val="000000">
                      <a:alpha val="43137"/>
                    </a:srgbClr>
                  </a:outerShdw>
                </a:effectLst>
              </a:endParaRPr>
            </a:p>
          </p:txBody>
        </p:sp>
      </p:grpSp>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lgn="r">
              <a:defRPr/>
            </a:lvl1pPr>
          </a:lstStyle>
          <a:p>
            <a:r>
              <a:rPr lang="fr-FR" smtClean="0"/>
              <a:t>Your date comes here</a:t>
            </a:r>
            <a:endParaRPr lang="en-US" dirty="0"/>
          </a:p>
        </p:txBody>
      </p:sp>
      <p:sp>
        <p:nvSpPr>
          <p:cNvPr id="5" name="Espace réservé du pied de page 4"/>
          <p:cNvSpPr>
            <a:spLocks noGrp="1"/>
          </p:cNvSpPr>
          <p:nvPr>
            <p:ph type="ftr" sz="quarter" idx="11"/>
          </p:nvPr>
        </p:nvSpPr>
        <p:spPr/>
        <p:txBody>
          <a:bodyPr/>
          <a:lstStyle/>
          <a:p>
            <a:r>
              <a:rPr lang="en-US" dirty="0" smtClean="0"/>
              <a:t>Your footer comes here</a:t>
            </a:r>
            <a:endParaRPr lang="en-US" dirty="0"/>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417057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86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64866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896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32384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5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4325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28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40235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Your date comes here</a:t>
            </a:r>
            <a:endParaRPr lang="en-US"/>
          </a:p>
        </p:txBody>
      </p:sp>
      <p:sp>
        <p:nvSpPr>
          <p:cNvPr id="5" name="Espace réservé du pied de page 4"/>
          <p:cNvSpPr>
            <a:spLocks noGrp="1"/>
          </p:cNvSpPr>
          <p:nvPr>
            <p:ph type="ftr" sz="quarter" idx="11"/>
          </p:nvPr>
        </p:nvSpPr>
        <p:spPr/>
        <p:txBody>
          <a:bodyPr/>
          <a:lstStyle/>
          <a:p>
            <a:r>
              <a:rPr lang="en-US" smtClean="0"/>
              <a:t>Your footer comes here</a:t>
            </a:r>
            <a:endParaRPr lang="en-US"/>
          </a:p>
        </p:txBody>
      </p:sp>
      <p:sp>
        <p:nvSpPr>
          <p:cNvPr id="6" name="Espace réservé du numéro de diapositive 5"/>
          <p:cNvSpPr>
            <a:spLocks noGrp="1"/>
          </p:cNvSpPr>
          <p:nvPr>
            <p:ph type="sldNum" sz="quarter" idx="12"/>
          </p:nvPr>
        </p:nvSpPr>
        <p:spPr/>
        <p:txBody>
          <a:bodyPr/>
          <a:lstStyle/>
          <a:p>
            <a:fld id="{4F5037F2-DC85-406A-A4EA-1E681A25B4F8}" type="slidenum">
              <a:rPr lang="en-US" smtClean="0"/>
              <a:pPr/>
              <a:t>‹#›</a:t>
            </a:fld>
            <a:endParaRPr lang="en-US"/>
          </a:p>
        </p:txBody>
      </p:sp>
      <p:sp>
        <p:nvSpPr>
          <p:cNvPr id="11" name="Triangle rectangle 10"/>
          <p:cNvSpPr/>
          <p:nvPr userDrawn="1"/>
        </p:nvSpPr>
        <p:spPr>
          <a:xfrm rot="16200000" flipH="1">
            <a:off x="827584" y="288661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692696"/>
            <a:ext cx="8316416" cy="21939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14" name="Triangle rectangle 13"/>
          <p:cNvSpPr/>
          <p:nvPr userDrawn="1"/>
        </p:nvSpPr>
        <p:spPr>
          <a:xfrm rot="16200000" flipH="1">
            <a:off x="827584" y="5079561"/>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5" name="Rectangle 14"/>
          <p:cNvSpPr/>
          <p:nvPr userDrawn="1"/>
        </p:nvSpPr>
        <p:spPr>
          <a:xfrm>
            <a:off x="827584" y="4110573"/>
            <a:ext cx="8316416" cy="9689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ctrTitle" hasCustomPrompt="1"/>
          </p:nvPr>
        </p:nvSpPr>
        <p:spPr>
          <a:xfrm>
            <a:off x="1403349" y="1054638"/>
            <a:ext cx="7416801" cy="1470025"/>
          </a:xfrm>
        </p:spPr>
        <p:txBody>
          <a:bodyPr/>
          <a:lstStyle/>
          <a:p>
            <a:r>
              <a:rPr lang="en-US" noProof="0" dirty="0" smtClean="0"/>
              <a:t>Click to edit Master title style</a:t>
            </a:r>
            <a:endParaRPr lang="en-US" dirty="0"/>
          </a:p>
        </p:txBody>
      </p:sp>
      <p:sp>
        <p:nvSpPr>
          <p:cNvPr id="3" name="Sous-titre 2"/>
          <p:cNvSpPr>
            <a:spLocks noGrp="1"/>
          </p:cNvSpPr>
          <p:nvPr userDrawn="1">
            <p:ph type="subTitle" idx="1" hasCustomPrompt="1"/>
          </p:nvPr>
        </p:nvSpPr>
        <p:spPr>
          <a:xfrm>
            <a:off x="1115615" y="4218302"/>
            <a:ext cx="5688633" cy="753525"/>
          </a:xfrm>
        </p:spPr>
        <p:txBody>
          <a:bodyPr anchor="ctr">
            <a:noAutofit/>
          </a:bodyPr>
          <a:lstStyle>
            <a:lvl1pPr marL="0" indent="0" algn="ctr">
              <a:buNone/>
              <a:defRPr sz="200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dirty="0"/>
          </a:p>
        </p:txBody>
      </p:sp>
      <p:sp>
        <p:nvSpPr>
          <p:cNvPr id="16" name="Rectangle 15"/>
          <p:cNvSpPr/>
          <p:nvPr userDrawn="1"/>
        </p:nvSpPr>
        <p:spPr>
          <a:xfrm>
            <a:off x="7164288" y="3789040"/>
            <a:ext cx="1545881" cy="1545881"/>
          </a:xfrm>
          <a:prstGeom prst="rect">
            <a:avLst/>
          </a:prstGeom>
          <a:solidFill>
            <a:schemeClr val="bg1"/>
          </a:solidFill>
          <a:ln w="152400">
            <a:solidFill>
              <a:schemeClr val="bg2"/>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1347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11" name="Triangle rectangle 10"/>
          <p:cNvSpPr/>
          <p:nvPr userDrawn="1"/>
        </p:nvSpPr>
        <p:spPr>
          <a:xfrm rot="16200000" flipH="1">
            <a:off x="827584" y="1446450"/>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Rectangle 11"/>
          <p:cNvSpPr/>
          <p:nvPr userDrawn="1"/>
        </p:nvSpPr>
        <p:spPr>
          <a:xfrm>
            <a:off x="827584" y="188640"/>
            <a:ext cx="8316416" cy="125780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9" name="Triangle rectangle 8"/>
          <p:cNvSpPr/>
          <p:nvPr userDrawn="1"/>
        </p:nvSpPr>
        <p:spPr>
          <a:xfrm flipH="1">
            <a:off x="827585" y="6093298"/>
            <a:ext cx="288032" cy="288030"/>
          </a:xfrm>
          <a:prstGeom prst="rtTriangl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0" name="Rectangle 9"/>
          <p:cNvSpPr/>
          <p:nvPr userDrawn="1"/>
        </p:nvSpPr>
        <p:spPr>
          <a:xfrm rot="10800000">
            <a:off x="827585" y="6381328"/>
            <a:ext cx="8316416" cy="4766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rtlCol="0" anchor="ctr"/>
          <a:lstStyle/>
          <a:p>
            <a:pPr lvl="0"/>
            <a:endParaRPr lang="en-US" sz="2400" b="1" cap="small" baseline="0" dirty="0" smtClean="0">
              <a:effectLst>
                <a:outerShdw blurRad="38100" dist="38100" dir="2700000" algn="tl">
                  <a:srgbClr val="000000">
                    <a:alpha val="43137"/>
                  </a:srgbClr>
                </a:outerShdw>
              </a:effectLst>
            </a:endParaRPr>
          </a:p>
        </p:txBody>
      </p:sp>
      <p:sp>
        <p:nvSpPr>
          <p:cNvPr id="2" name="Titre 1"/>
          <p:cNvSpPr>
            <a:spLocks noGrp="1"/>
          </p:cNvSpPr>
          <p:nvPr userDrawn="1">
            <p:ph type="title"/>
          </p:nvPr>
        </p:nvSpPr>
        <p:spPr/>
        <p:txBody>
          <a:bodyPr/>
          <a:lstStyle/>
          <a:p>
            <a:r>
              <a:rPr lang="fr-FR" smtClean="0"/>
              <a:t>Modifiez le style du titre</a:t>
            </a:r>
            <a:endParaRPr lang="en-US"/>
          </a:p>
        </p:txBody>
      </p:sp>
      <p:sp>
        <p:nvSpPr>
          <p:cNvPr id="3" name="Espace réservé du contenu 2"/>
          <p:cNvSpPr>
            <a:spLocks noGrp="1"/>
          </p:cNvSpPr>
          <p:nvPr userDrawn="1">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numéro de diapositive 5"/>
          <p:cNvSpPr>
            <a:spLocks noGrp="1"/>
          </p:cNvSpPr>
          <p:nvPr userDrawn="1">
            <p:ph type="sldNum" sz="quarter" idx="12"/>
          </p:nvPr>
        </p:nvSpPr>
        <p:spPr/>
        <p:txBody>
          <a:bodyPr/>
          <a:lstStyle/>
          <a:p>
            <a:fld id="{4F5037F2-DC85-406A-A4EA-1E681A25B4F8}" type="slidenum">
              <a:rPr lang="en-US" smtClean="0"/>
              <a:pPr/>
              <a:t>‹#›</a:t>
            </a:fld>
            <a:endParaRPr lang="en-US"/>
          </a:p>
        </p:txBody>
      </p:sp>
      <p:sp>
        <p:nvSpPr>
          <p:cNvPr id="13" name="Espace réservé de la date 3"/>
          <p:cNvSpPr>
            <a:spLocks noGrp="1"/>
          </p:cNvSpPr>
          <p:nvPr>
            <p:ph type="dt" sz="half" idx="10"/>
          </p:nvPr>
        </p:nvSpPr>
        <p:spPr>
          <a:xfrm>
            <a:off x="6706146" y="6430858"/>
            <a:ext cx="2133600" cy="365125"/>
          </a:xfrm>
        </p:spPr>
        <p:txBody>
          <a:bodyPr/>
          <a:lstStyle>
            <a:lvl1pPr algn="r">
              <a:defRPr/>
            </a:lvl1pPr>
          </a:lstStyle>
          <a:p>
            <a:r>
              <a:rPr lang="fr-FR" smtClean="0"/>
              <a:t>Your date comes here</a:t>
            </a:r>
            <a:endParaRPr lang="en-US" dirty="0"/>
          </a:p>
        </p:txBody>
      </p:sp>
      <p:sp>
        <p:nvSpPr>
          <p:cNvPr id="14" name="Espace réservé du pied de page 4"/>
          <p:cNvSpPr>
            <a:spLocks noGrp="1"/>
          </p:cNvSpPr>
          <p:nvPr>
            <p:ph type="ftr" sz="quarter" idx="11"/>
          </p:nvPr>
        </p:nvSpPr>
        <p:spPr>
          <a:xfrm>
            <a:off x="3664434" y="6430858"/>
            <a:ext cx="2895600" cy="365125"/>
          </a:xfrm>
        </p:spPr>
        <p:txBody>
          <a:bodyPr/>
          <a:lstStyle/>
          <a:p>
            <a:r>
              <a:rPr lang="en-US" dirty="0" smtClean="0"/>
              <a:t>Your footer comes here</a:t>
            </a:r>
            <a:endParaRPr lang="en-US" dirty="0"/>
          </a:p>
        </p:txBody>
      </p:sp>
    </p:spTree>
    <p:extLst>
      <p:ext uri="{BB962C8B-B14F-4D97-AF65-F5344CB8AC3E}">
        <p14:creationId xmlns:p14="http://schemas.microsoft.com/office/powerpoint/2010/main" val="12283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Your date comes here</a:t>
            </a:r>
            <a:endParaRPr lang="en-US"/>
          </a:p>
        </p:txBody>
      </p:sp>
      <p:sp>
        <p:nvSpPr>
          <p:cNvPr id="3" name="Espace réservé du pied de page 2"/>
          <p:cNvSpPr>
            <a:spLocks noGrp="1"/>
          </p:cNvSpPr>
          <p:nvPr>
            <p:ph type="ftr" sz="quarter" idx="11"/>
          </p:nvPr>
        </p:nvSpPr>
        <p:spPr/>
        <p:txBody>
          <a:bodyPr/>
          <a:lstStyle/>
          <a:p>
            <a:r>
              <a:rPr lang="en-US" smtClean="0"/>
              <a:t>Your footer comes here</a:t>
            </a:r>
            <a:endParaRPr lang="en-US"/>
          </a:p>
        </p:txBody>
      </p:sp>
      <p:sp>
        <p:nvSpPr>
          <p:cNvPr id="4" name="Espace réservé du numéro de diapositive 3"/>
          <p:cNvSpPr>
            <a:spLocks noGrp="1"/>
          </p:cNvSpPr>
          <p:nvPr>
            <p:ph type="sldNum" sz="quarter" idx="12"/>
          </p:nvPr>
        </p:nvSpPr>
        <p:spPr/>
        <p:txBody>
          <a:bodyPr/>
          <a:lstStyle/>
          <a:p>
            <a:fld id="{4F5037F2-DC85-406A-A4EA-1E681A25B4F8}" type="slidenum">
              <a:rPr lang="en-US" smtClean="0"/>
              <a:pPr/>
              <a:t>‹#›</a:t>
            </a:fld>
            <a:endParaRPr lang="en-US"/>
          </a:p>
        </p:txBody>
      </p:sp>
    </p:spTree>
    <p:extLst>
      <p:ext uri="{BB962C8B-B14F-4D97-AF65-F5344CB8AC3E}">
        <p14:creationId xmlns:p14="http://schemas.microsoft.com/office/powerpoint/2010/main" val="161467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fr-FR" smtClean="0"/>
              <a:t>Your date comes here</a:t>
            </a:r>
            <a:endParaRPr lang="en-US"/>
          </a:p>
        </p:txBody>
      </p:sp>
      <p:sp>
        <p:nvSpPr>
          <p:cNvPr id="6" name="Footer Placeholder 5"/>
          <p:cNvSpPr>
            <a:spLocks noGrp="1"/>
          </p:cNvSpPr>
          <p:nvPr>
            <p:ph type="ftr" sz="quarter" idx="11"/>
          </p:nvPr>
        </p:nvSpPr>
        <p:spPr/>
        <p:txBody>
          <a:bodyPr/>
          <a:lstStyle>
            <a:extLst/>
          </a:lstStyle>
          <a:p>
            <a:r>
              <a:rPr lang="en-US" smtClean="0"/>
              <a:t>Your footer comes here</a:t>
            </a: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fr-FR" smtClean="0"/>
              <a:t>Your date comes here</a:t>
            </a:r>
            <a:endParaRPr lang="en-US"/>
          </a:p>
        </p:txBody>
      </p:sp>
      <p:sp>
        <p:nvSpPr>
          <p:cNvPr id="8" name="Footer Placeholder 7"/>
          <p:cNvSpPr>
            <a:spLocks noGrp="1"/>
          </p:cNvSpPr>
          <p:nvPr>
            <p:ph type="ftr" sz="quarter" idx="11"/>
          </p:nvPr>
        </p:nvSpPr>
        <p:spPr/>
        <p:txBody>
          <a:bodyPr/>
          <a:lstStyle>
            <a:extLst/>
          </a:lstStyle>
          <a:p>
            <a:r>
              <a:rPr lang="en-US" smtClean="0"/>
              <a:t>Your footer comes here</a:t>
            </a: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fr-FR" smtClean="0"/>
              <a:t>Your date comes here</a:t>
            </a:r>
            <a:endParaRPr lang="en-US"/>
          </a:p>
        </p:txBody>
      </p:sp>
      <p:sp>
        <p:nvSpPr>
          <p:cNvPr id="4" name="Footer Placeholder 3"/>
          <p:cNvSpPr>
            <a:spLocks noGrp="1"/>
          </p:cNvSpPr>
          <p:nvPr>
            <p:ph type="ftr" sz="quarter" idx="11"/>
          </p:nvPr>
        </p:nvSpPr>
        <p:spPr/>
        <p:txBody>
          <a:bodyPr/>
          <a:lstStyle>
            <a:extLst/>
          </a:lstStyle>
          <a:p>
            <a:r>
              <a:rPr lang="en-US" smtClean="0"/>
              <a:t>Your footer comes here</a:t>
            </a:r>
            <a:endParaRPr lang="en-US"/>
          </a:p>
        </p:txBody>
      </p:sp>
      <p:sp>
        <p:nvSpPr>
          <p:cNvPr id="5" name="Slide Number Placeholder 4"/>
          <p:cNvSpPr>
            <a:spLocks noGrp="1"/>
          </p:cNvSpPr>
          <p:nvPr>
            <p:ph type="sldNum" sz="quarter" idx="12"/>
          </p:nvPr>
        </p:nvSpPr>
        <p:spPr/>
        <p:txBody>
          <a:bodyPr/>
          <a:lstStyle>
            <a:extLst/>
          </a:lstStyle>
          <a:p>
            <a:fld id="{4F5037F2-DC85-406A-A4EA-1E681A25B4F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fr-FR" smtClean="0"/>
              <a:t>Your date comes here</a:t>
            </a:r>
            <a:endParaRPr lang="en-US"/>
          </a:p>
        </p:txBody>
      </p:sp>
      <p:sp>
        <p:nvSpPr>
          <p:cNvPr id="3" name="Footer Placeholder 2"/>
          <p:cNvSpPr>
            <a:spLocks noGrp="1"/>
          </p:cNvSpPr>
          <p:nvPr>
            <p:ph type="ftr" sz="quarter" idx="11"/>
          </p:nvPr>
        </p:nvSpPr>
        <p:spPr/>
        <p:txBody>
          <a:bodyPr/>
          <a:lstStyle>
            <a:extLst/>
          </a:lstStyle>
          <a:p>
            <a:r>
              <a:rPr lang="en-US" smtClean="0"/>
              <a:t>Your footer comes here</a:t>
            </a:r>
            <a:endParaRPr lang="en-US"/>
          </a:p>
        </p:txBody>
      </p:sp>
      <p:sp>
        <p:nvSpPr>
          <p:cNvPr id="4" name="Slide Number Placeholder 3"/>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r>
              <a:rPr lang="fr-FR" smtClean="0"/>
              <a:t>Your date comes here</a:t>
            </a:r>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r>
              <a:rPr lang="en-US" smtClean="0"/>
              <a:t>Your footer comes here</a:t>
            </a:r>
            <a:endParaRPr lang="en-US"/>
          </a:p>
        </p:txBody>
      </p:sp>
    </p:spTree>
  </p:cSld>
  <p:clrMapOvr>
    <a:overrideClrMapping bg1="dk1" tx1="lt1" bg2="dk2" tx2="lt2" accent1="accent1" accent2="accent2" accent3="accent3" accent4="accent4" accent5="accent5" accent6="accent6" hlink="hlink" folHlink="folHlink"/>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r>
              <a:rPr lang="fr-FR" smtClean="0"/>
              <a:t>Your date comes here</a:t>
            </a:r>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F5037F2-DC85-406A-A4EA-1E681A25B4F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r>
              <a:rPr lang="en-US" smtClean="0"/>
              <a:t>Your footer comes here</a:t>
            </a:r>
            <a:endParaRPr lang="en-US"/>
          </a:p>
        </p:txBody>
      </p:sp>
    </p:spTree>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fr-FR" smtClean="0"/>
              <a:t>Your date comes here</a:t>
            </a:r>
            <a:endParaRPr lang="en-US"/>
          </a:p>
        </p:txBody>
      </p:sp>
      <p:sp>
        <p:nvSpPr>
          <p:cNvPr id="5" name="Footer Placeholder 4"/>
          <p:cNvSpPr>
            <a:spLocks noGrp="1"/>
          </p:cNvSpPr>
          <p:nvPr>
            <p:ph type="ftr" sz="quarter" idx="11"/>
          </p:nvPr>
        </p:nvSpPr>
        <p:spPr/>
        <p:txBody>
          <a:bodyPr/>
          <a:lstStyle>
            <a:extLst/>
          </a:lstStyle>
          <a:p>
            <a:r>
              <a:rPr lang="en-US" smtClean="0"/>
              <a:t>Your footer comes here</a:t>
            </a:r>
            <a:endParaRPr lang="en-US"/>
          </a:p>
        </p:txBody>
      </p:sp>
      <p:sp>
        <p:nvSpPr>
          <p:cNvPr id="6" name="Slide Number Placeholder 5"/>
          <p:cNvSpPr>
            <a:spLocks noGrp="1"/>
          </p:cNvSpPr>
          <p:nvPr>
            <p:ph type="sldNum" sz="quarter" idx="12"/>
          </p:nvPr>
        </p:nvSpPr>
        <p:spPr/>
        <p:txBody>
          <a:bodyPr/>
          <a:lstStyle>
            <a:extLst/>
          </a:lstStyle>
          <a:p>
            <a:fld id="{4F5037F2-DC85-406A-A4EA-1E681A25B4F8}"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Espace réservé du titre 1"/>
          <p:cNvSpPr>
            <a:spLocks noGrp="1"/>
          </p:cNvSpPr>
          <p:nvPr userDrawn="1">
            <p:ph type="title"/>
          </p:nvPr>
        </p:nvSpPr>
        <p:spPr>
          <a:xfrm>
            <a:off x="1403350" y="349491"/>
            <a:ext cx="7416800" cy="93610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Espace réservé du texte 2"/>
          <p:cNvSpPr>
            <a:spLocks noGrp="1"/>
          </p:cNvSpPr>
          <p:nvPr userDrawn="1">
            <p:ph type="body" idx="1"/>
          </p:nvPr>
        </p:nvSpPr>
        <p:spPr>
          <a:xfrm>
            <a:off x="1403350" y="1600200"/>
            <a:ext cx="7416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userDrawn="1">
            <p:ph type="dt" sz="half" idx="2"/>
          </p:nvPr>
        </p:nvSpPr>
        <p:spPr>
          <a:xfrm>
            <a:off x="6706146"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r>
              <a:rPr lang="fr-FR" smtClean="0"/>
              <a:t>Your date comes here</a:t>
            </a:r>
            <a:endParaRPr lang="en-US"/>
          </a:p>
        </p:txBody>
      </p:sp>
      <p:sp>
        <p:nvSpPr>
          <p:cNvPr id="5" name="Espace réservé du pied de page 4"/>
          <p:cNvSpPr>
            <a:spLocks noGrp="1"/>
          </p:cNvSpPr>
          <p:nvPr userDrawn="1">
            <p:ph type="ftr" sz="quarter" idx="3"/>
          </p:nvPr>
        </p:nvSpPr>
        <p:spPr>
          <a:xfrm>
            <a:off x="3664434" y="6430858"/>
            <a:ext cx="28956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en-US" smtClean="0"/>
              <a:t>Your footer comes here</a:t>
            </a:r>
            <a:endParaRPr lang="en-US"/>
          </a:p>
        </p:txBody>
      </p:sp>
      <p:sp>
        <p:nvSpPr>
          <p:cNvPr id="6" name="Espace réservé du numéro de diapositive 5"/>
          <p:cNvSpPr>
            <a:spLocks noGrp="1"/>
          </p:cNvSpPr>
          <p:nvPr userDrawn="1">
            <p:ph type="sldNum" sz="quarter" idx="4"/>
          </p:nvPr>
        </p:nvSpPr>
        <p:spPr>
          <a:xfrm>
            <a:off x="1384722" y="6430858"/>
            <a:ext cx="2133600" cy="365125"/>
          </a:xfrm>
          <a:prstGeom prst="rect">
            <a:avLst/>
          </a:prstGeom>
        </p:spPr>
        <p:txBody>
          <a:bodyPr vert="horz" lIns="91440" tIns="45720" rIns="91440" bIns="45720" rtlCol="0" anchor="ctr"/>
          <a:lstStyle>
            <a:lvl1pPr algn="l">
              <a:defRPr sz="1200">
                <a:solidFill>
                  <a:schemeClr val="bg1"/>
                </a:solidFill>
                <a:effectLst>
                  <a:outerShdw blurRad="38100" dist="38100" dir="2700000" algn="tl">
                    <a:srgbClr val="000000">
                      <a:alpha val="43137"/>
                    </a:srgbClr>
                  </a:outerShdw>
                </a:effectLst>
              </a:defRPr>
            </a:lvl1pPr>
          </a:lstStyle>
          <a:p>
            <a:fld id="{4F5037F2-DC85-406A-A4EA-1E681A25B4F8}" type="slidenum">
              <a:rPr lang="en-US" smtClean="0"/>
              <a:pPr/>
              <a:t>‹#›</a:t>
            </a:fld>
            <a:endParaRPr lang="en-US"/>
          </a:p>
        </p:txBody>
      </p:sp>
    </p:spTree>
    <p:extLst>
      <p:ext uri="{BB962C8B-B14F-4D97-AF65-F5344CB8AC3E}">
        <p14:creationId xmlns:p14="http://schemas.microsoft.com/office/powerpoint/2010/main" val="22949257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03" r:id="rId13"/>
  </p:sldLayoutIdLst>
  <p:hf hdr="0"/>
  <p:txStyles>
    <p:titleStyle>
      <a:lvl1pPr algn="ctr" defTabSz="914400" rtl="0" eaLnBrk="1" latinLnBrk="0" hangingPunct="1">
        <a:spcBef>
          <a:spcPct val="0"/>
        </a:spcBef>
        <a:buNone/>
        <a:defRPr sz="3200" b="1" kern="1200">
          <a:solidFill>
            <a:schemeClr val="bg1"/>
          </a:solidFill>
          <a:effectLst>
            <a:outerShdw blurRad="38100" dist="38100" dir="2700000" algn="tl">
              <a:srgbClr val="000000">
                <a:alpha val="43137"/>
              </a:srgbClr>
            </a:outerShdw>
          </a:effectLst>
          <a:latin typeface="Helvetica" pitchFamily="2" charset="0"/>
          <a:ea typeface="Helvetica" pitchFamily="2" charset="0"/>
          <a:cs typeface="Helvetica"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r>
              <a:rPr lang="en-US" smtClean="0"/>
              <a:t>Your footer comes here</a:t>
            </a: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r>
              <a:rPr lang="fr-FR" smtClean="0"/>
              <a:t>Your date comes here</a:t>
            </a:r>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F5037F2-DC85-406A-A4EA-1E681A25B4F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Rectangle 7"/>
          <p:cNvSpPr/>
          <p:nvPr userDrawn="1"/>
        </p:nvSpPr>
        <p:spPr>
          <a:xfrm>
            <a:off x="0" y="0"/>
            <a:ext cx="1115616" cy="6858000"/>
          </a:xfrm>
          <a:prstGeom prst="rect">
            <a:avLst/>
          </a:prstGeom>
          <a:gradFill flip="none" rotWithShape="1">
            <a:gsLst>
              <a:gs pos="0">
                <a:schemeClr val="bg1">
                  <a:lumMod val="65000"/>
                </a:schemeClr>
              </a:gs>
              <a:gs pos="10000">
                <a:schemeClr val="bg2">
                  <a:shade val="67500"/>
                  <a:satMod val="115000"/>
                </a:schemeClr>
              </a:gs>
              <a:gs pos="100000">
                <a:schemeClr val="bg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en-US" dirty="0" smtClean="0"/>
              <a:t>Chapters 11 and 12</a:t>
            </a:r>
            <a:endParaRPr lang="en-US" dirty="0"/>
          </a:p>
        </p:txBody>
      </p:sp>
      <p:sp>
        <p:nvSpPr>
          <p:cNvPr id="2" name="Sous-titre 1"/>
          <p:cNvSpPr>
            <a:spLocks noGrp="1"/>
          </p:cNvSpPr>
          <p:nvPr>
            <p:ph type="subTitle" idx="1"/>
          </p:nvPr>
        </p:nvSpPr>
        <p:spPr>
          <a:xfrm>
            <a:off x="981616" y="4218302"/>
            <a:ext cx="7262792" cy="753525"/>
          </a:xfrm>
        </p:spPr>
        <p:txBody>
          <a:bodyPr>
            <a:normAutofit/>
          </a:bodyPr>
          <a:lstStyle/>
          <a:p>
            <a:pPr algn="ctr">
              <a:lnSpc>
                <a:spcPct val="115000"/>
              </a:lnSpc>
              <a:spcAft>
                <a:spcPts val="1000"/>
              </a:spcAft>
            </a:pPr>
            <a:r>
              <a:rPr lang="en-AU" b="1" i="1" dirty="0" smtClean="0">
                <a:latin typeface="Calibri"/>
                <a:ea typeface="Calibri"/>
                <a:cs typeface="Times New Roman"/>
              </a:rPr>
              <a:t>Reggae, and the second British Invasion</a:t>
            </a:r>
          </a:p>
        </p:txBody>
      </p:sp>
    </p:spTree>
    <p:extLst>
      <p:ext uri="{BB962C8B-B14F-4D97-AF65-F5344CB8AC3E}">
        <p14:creationId xmlns:p14="http://schemas.microsoft.com/office/powerpoint/2010/main" val="387289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Ska</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In the early 1960s, a new style of music arose in Jamaica. It took the sounds of rock’n’roll, jazz and blues, and mixed them with Jamaican </a:t>
            </a:r>
            <a:r>
              <a:rPr lang="en-AU" sz="1900" dirty="0" err="1" smtClean="0"/>
              <a:t>mento</a:t>
            </a:r>
            <a:r>
              <a:rPr lang="en-AU" sz="1900" dirty="0" smtClean="0"/>
              <a:t> to produce a fast but loose style called ska. A popular ska singer was Jimmy Cliff (pictured right).</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2</a:t>
            </a:fld>
            <a:endParaRPr lang="en-US"/>
          </a:p>
        </p:txBody>
      </p:sp>
      <p:pic>
        <p:nvPicPr>
          <p:cNvPr id="10" name="Picture 9" descr="1102-9780170261739.jpg"/>
          <p:cNvPicPr>
            <a:picLocks noChangeAspect="1"/>
          </p:cNvPicPr>
          <p:nvPr/>
        </p:nvPicPr>
        <p:blipFill>
          <a:blip r:embed="rId2" cstate="print"/>
          <a:srcRect l="23165" t="2083"/>
          <a:stretch>
            <a:fillRect/>
          </a:stretch>
        </p:blipFill>
        <p:spPr>
          <a:xfrm>
            <a:off x="5004048" y="1772816"/>
            <a:ext cx="3312368" cy="4266855"/>
          </a:xfrm>
          <a:prstGeom prst="rect">
            <a:avLst/>
          </a:prstGeom>
        </p:spPr>
      </p:pic>
      <p:sp>
        <p:nvSpPr>
          <p:cNvPr id="7" name="Rectangle 6"/>
          <p:cNvSpPr/>
          <p:nvPr/>
        </p:nvSpPr>
        <p:spPr>
          <a:xfrm>
            <a:off x="4932040" y="6021868"/>
            <a:ext cx="3132906" cy="215444"/>
          </a:xfrm>
          <a:prstGeom prst="rect">
            <a:avLst/>
          </a:prstGeom>
        </p:spPr>
        <p:txBody>
          <a:bodyPr wrap="square">
            <a:spAutoFit/>
          </a:bodyPr>
          <a:lstStyle/>
          <a:p>
            <a:r>
              <a:rPr lang="en-AU" sz="800" dirty="0"/>
              <a:t>Getty Images/Michael Ochs Archives</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Reggae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Towards the end of the 1960s, ska began to slow down into a steadier relaxed style known as reggae. Gradually, reggae found its way into Western popular music, thanks to the efforts of Bob Marley and the Wailers (Bob Marley pictured right).</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3</a:t>
            </a:fld>
            <a:endParaRPr lang="en-US"/>
          </a:p>
        </p:txBody>
      </p:sp>
      <p:pic>
        <p:nvPicPr>
          <p:cNvPr id="7" name="Picture 6" descr="1107-9780170261739.jpg"/>
          <p:cNvPicPr>
            <a:picLocks noChangeAspect="1"/>
          </p:cNvPicPr>
          <p:nvPr/>
        </p:nvPicPr>
        <p:blipFill>
          <a:blip r:embed="rId2" cstate="print"/>
          <a:stretch>
            <a:fillRect/>
          </a:stretch>
        </p:blipFill>
        <p:spPr>
          <a:xfrm>
            <a:off x="5004048" y="1772816"/>
            <a:ext cx="3456384" cy="2326863"/>
          </a:xfrm>
          <a:prstGeom prst="rect">
            <a:avLst/>
          </a:prstGeom>
        </p:spPr>
      </p:pic>
      <p:sp>
        <p:nvSpPr>
          <p:cNvPr id="10" name="Rectangle 9"/>
          <p:cNvSpPr/>
          <p:nvPr/>
        </p:nvSpPr>
        <p:spPr>
          <a:xfrm>
            <a:off x="4932040" y="4077072"/>
            <a:ext cx="3132906" cy="215444"/>
          </a:xfrm>
          <a:prstGeom prst="rect">
            <a:avLst/>
          </a:prstGeom>
        </p:spPr>
        <p:txBody>
          <a:bodyPr wrap="square">
            <a:spAutoFit/>
          </a:bodyPr>
          <a:lstStyle/>
          <a:p>
            <a:r>
              <a:rPr lang="en-AU" sz="800" dirty="0"/>
              <a:t>Corbis/Jeff Albertson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Rastafarianism</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Reggae music was part of a cultural movement known as Rastafarianism. </a:t>
            </a:r>
            <a:r>
              <a:rPr lang="en-AU" sz="1900" dirty="0" err="1" smtClean="0"/>
              <a:t>Rastas</a:t>
            </a:r>
            <a:r>
              <a:rPr lang="en-AU" sz="1900" dirty="0" smtClean="0"/>
              <a:t> wore dreadlocks, smoked ganga and many were vegetarians. They were dedicated to obtaining political equality in Jamaica, and looked to Africa as their spiritual home.</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4</a:t>
            </a:fld>
            <a:endParaRPr lang="en-US"/>
          </a:p>
        </p:txBody>
      </p:sp>
      <p:pic>
        <p:nvPicPr>
          <p:cNvPr id="10" name="Picture 9" descr="1112-9780170261739.jpg"/>
          <p:cNvPicPr>
            <a:picLocks noChangeAspect="1"/>
          </p:cNvPicPr>
          <p:nvPr/>
        </p:nvPicPr>
        <p:blipFill>
          <a:blip r:embed="rId2" cstate="print"/>
          <a:stretch>
            <a:fillRect/>
          </a:stretch>
        </p:blipFill>
        <p:spPr>
          <a:xfrm>
            <a:off x="5004048" y="1772816"/>
            <a:ext cx="3456384" cy="4401130"/>
          </a:xfrm>
          <a:prstGeom prst="rect">
            <a:avLst/>
          </a:prstGeom>
        </p:spPr>
      </p:pic>
      <p:sp>
        <p:nvSpPr>
          <p:cNvPr id="7" name="Rectangle 6"/>
          <p:cNvSpPr/>
          <p:nvPr/>
        </p:nvSpPr>
        <p:spPr>
          <a:xfrm>
            <a:off x="4932040" y="6140246"/>
            <a:ext cx="3132906" cy="215444"/>
          </a:xfrm>
          <a:prstGeom prst="rect">
            <a:avLst/>
          </a:prstGeom>
        </p:spPr>
        <p:txBody>
          <a:bodyPr wrap="square">
            <a:spAutoFit/>
          </a:bodyPr>
          <a:lstStyle/>
          <a:p>
            <a:r>
              <a:rPr lang="en-AU" sz="800" dirty="0"/>
              <a:t>Dreamstime.com/Lucian </a:t>
            </a:r>
            <a:r>
              <a:rPr lang="en-AU" sz="800" dirty="0" err="1"/>
              <a:t>Coman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White reggae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White artists such as UB40 and The Police (pictured right) also produced reggae infused songs such as their hit ‘Roxanne’.  However, they lacked the truly relaxed reggae style of Marley, and their songs were categorised as white reggae.</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5</a:t>
            </a:fld>
            <a:endParaRPr lang="en-US"/>
          </a:p>
        </p:txBody>
      </p:sp>
      <p:pic>
        <p:nvPicPr>
          <p:cNvPr id="10" name="Picture 9" descr="1202-9780170261739.jpg"/>
          <p:cNvPicPr>
            <a:picLocks noChangeAspect="1"/>
          </p:cNvPicPr>
          <p:nvPr/>
        </p:nvPicPr>
        <p:blipFill>
          <a:blip r:embed="rId2" cstate="print"/>
          <a:stretch>
            <a:fillRect/>
          </a:stretch>
        </p:blipFill>
        <p:spPr>
          <a:xfrm>
            <a:off x="5004048" y="1772816"/>
            <a:ext cx="3384376" cy="2272199"/>
          </a:xfrm>
          <a:prstGeom prst="rect">
            <a:avLst/>
          </a:prstGeom>
        </p:spPr>
      </p:pic>
      <p:sp>
        <p:nvSpPr>
          <p:cNvPr id="7" name="Rectangle 6"/>
          <p:cNvSpPr/>
          <p:nvPr/>
        </p:nvSpPr>
        <p:spPr>
          <a:xfrm>
            <a:off x="4932040" y="4022156"/>
            <a:ext cx="3132906" cy="215444"/>
          </a:xfrm>
          <a:prstGeom prst="rect">
            <a:avLst/>
          </a:prstGeom>
        </p:spPr>
        <p:txBody>
          <a:bodyPr wrap="square">
            <a:spAutoFit/>
          </a:bodyPr>
          <a:lstStyle/>
          <a:p>
            <a:r>
              <a:rPr lang="en-AU" sz="800" dirty="0"/>
              <a:t>Corbis/Lynn Goldsmith</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reggae</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Because of its political messages such as freedom from oppression, it comes as no surprise that reggae became popular with early Australian Indigenous bands such as No Fixed Address (pictured right), particularly in their song ‘We Have Survived’.</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6</a:t>
            </a:fld>
            <a:endParaRPr lang="en-US"/>
          </a:p>
        </p:txBody>
      </p:sp>
      <p:pic>
        <p:nvPicPr>
          <p:cNvPr id="7" name="Picture 6" descr="1115-9780170261739.tif"/>
          <p:cNvPicPr>
            <a:picLocks noChangeAspect="1"/>
          </p:cNvPicPr>
          <p:nvPr/>
        </p:nvPicPr>
        <p:blipFill>
          <a:blip r:embed="rId2" cstate="print"/>
          <a:srcRect l="3063" t="2751" r="3063" b="13250"/>
          <a:stretch>
            <a:fillRect/>
          </a:stretch>
        </p:blipFill>
        <p:spPr>
          <a:xfrm>
            <a:off x="5004048" y="1772816"/>
            <a:ext cx="3528392" cy="2520280"/>
          </a:xfrm>
          <a:prstGeom prst="rect">
            <a:avLst/>
          </a:prstGeom>
        </p:spPr>
      </p:pic>
      <p:sp>
        <p:nvSpPr>
          <p:cNvPr id="10" name="Rectangle 9"/>
          <p:cNvSpPr/>
          <p:nvPr/>
        </p:nvSpPr>
        <p:spPr>
          <a:xfrm>
            <a:off x="4932040" y="4276584"/>
            <a:ext cx="3132906" cy="338554"/>
          </a:xfrm>
          <a:prstGeom prst="rect">
            <a:avLst/>
          </a:prstGeom>
        </p:spPr>
        <p:txBody>
          <a:bodyPr wrap="square">
            <a:spAutoFit/>
          </a:bodyPr>
          <a:lstStyle/>
          <a:p>
            <a:r>
              <a:rPr lang="en-AU" sz="800" dirty="0"/>
              <a:t>From the National Film &amp; Sound Unit, with permission from Universal Music Australia</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Reggaeton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Although reggae never became a strong mainstream style, it influenced many other styles. One of these was </a:t>
            </a:r>
            <a:r>
              <a:rPr lang="en-AU" sz="1900" dirty="0" err="1" smtClean="0"/>
              <a:t>Reggaeton</a:t>
            </a:r>
            <a:r>
              <a:rPr lang="en-AU" sz="1900" dirty="0" smtClean="0"/>
              <a:t>. </a:t>
            </a:r>
            <a:r>
              <a:rPr lang="en-AU" sz="1900" dirty="0" err="1" smtClean="0"/>
              <a:t>Reggaeton</a:t>
            </a:r>
            <a:r>
              <a:rPr lang="en-AU" sz="1900" dirty="0" smtClean="0"/>
              <a:t> featured reggae mixed with a rap style delivery, and was popularised by Latin performer Don Omar (pictured right).</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7</a:t>
            </a:fld>
            <a:endParaRPr lang="en-US"/>
          </a:p>
        </p:txBody>
      </p:sp>
      <p:pic>
        <p:nvPicPr>
          <p:cNvPr id="10" name="Picture 9" descr="1116-9780170261739.jpg"/>
          <p:cNvPicPr>
            <a:picLocks noChangeAspect="1"/>
          </p:cNvPicPr>
          <p:nvPr/>
        </p:nvPicPr>
        <p:blipFill>
          <a:blip r:embed="rId2" cstate="print"/>
          <a:stretch>
            <a:fillRect/>
          </a:stretch>
        </p:blipFill>
        <p:spPr>
          <a:xfrm>
            <a:off x="5272564" y="1772815"/>
            <a:ext cx="2611803" cy="4104457"/>
          </a:xfrm>
          <a:prstGeom prst="rect">
            <a:avLst/>
          </a:prstGeom>
        </p:spPr>
      </p:pic>
      <p:sp>
        <p:nvSpPr>
          <p:cNvPr id="7" name="Rectangle 6"/>
          <p:cNvSpPr/>
          <p:nvPr/>
        </p:nvSpPr>
        <p:spPr>
          <a:xfrm>
            <a:off x="5209148" y="5863820"/>
            <a:ext cx="3132906" cy="215444"/>
          </a:xfrm>
          <a:prstGeom prst="rect">
            <a:avLst/>
          </a:prstGeom>
        </p:spPr>
        <p:txBody>
          <a:bodyPr wrap="square">
            <a:spAutoFit/>
          </a:bodyPr>
          <a:lstStyle/>
          <a:p>
            <a:r>
              <a:rPr lang="en-AU" sz="800" dirty="0"/>
              <a:t>Getty Images/Michael Caulfield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second British Invasion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Meanwhile, from 1983, a second wave of British bands swept the world stage. These included the hugely popular group Wham (pictured right), which featured songwriter George Michael.</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8</a:t>
            </a:fld>
            <a:endParaRPr lang="en-US"/>
          </a:p>
        </p:txBody>
      </p:sp>
      <p:pic>
        <p:nvPicPr>
          <p:cNvPr id="7" name="Picture 6" descr="1203-9780170261739.jpg"/>
          <p:cNvPicPr>
            <a:picLocks noChangeAspect="1"/>
          </p:cNvPicPr>
          <p:nvPr/>
        </p:nvPicPr>
        <p:blipFill>
          <a:blip r:embed="rId2" cstate="print"/>
          <a:stretch>
            <a:fillRect/>
          </a:stretch>
        </p:blipFill>
        <p:spPr>
          <a:xfrm>
            <a:off x="5004048" y="1772816"/>
            <a:ext cx="3421698" cy="3456384"/>
          </a:xfrm>
          <a:prstGeom prst="rect">
            <a:avLst/>
          </a:prstGeom>
        </p:spPr>
      </p:pic>
      <p:sp>
        <p:nvSpPr>
          <p:cNvPr id="10" name="Rectangle 9"/>
          <p:cNvSpPr/>
          <p:nvPr/>
        </p:nvSpPr>
        <p:spPr>
          <a:xfrm>
            <a:off x="4932040" y="5212688"/>
            <a:ext cx="3132906" cy="215444"/>
          </a:xfrm>
          <a:prstGeom prst="rect">
            <a:avLst/>
          </a:prstGeom>
        </p:spPr>
        <p:txBody>
          <a:bodyPr wrap="square">
            <a:spAutoFit/>
          </a:bodyPr>
          <a:lstStyle/>
          <a:p>
            <a:r>
              <a:rPr lang="en-AU" sz="800" dirty="0" err="1"/>
              <a:t>Alamy</a:t>
            </a:r>
            <a:r>
              <a:rPr lang="en-AU" sz="800" dirty="0"/>
              <a:t>/Trinity Mirror/</a:t>
            </a:r>
            <a:r>
              <a:rPr lang="en-AU" sz="800" dirty="0" err="1"/>
              <a:t>Mirrorpix</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Duran </a:t>
            </a:r>
            <a:r>
              <a:rPr lang="en-US" dirty="0" err="1" smtClean="0"/>
              <a:t>Duran</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Another highly successful band was Duran </a:t>
            </a:r>
            <a:r>
              <a:rPr lang="en-AU" sz="1900" dirty="0" err="1" smtClean="0"/>
              <a:t>Duran</a:t>
            </a:r>
            <a:r>
              <a:rPr lang="en-AU" sz="1900" dirty="0" smtClean="0"/>
              <a:t> (pictured right). They used synthesisers and a light post-disco beat, and had a big hit with ‘Hungry Like the Wolf’. Their sound became known as </a:t>
            </a:r>
            <a:r>
              <a:rPr lang="en-AU" sz="1900" dirty="0" err="1" smtClean="0"/>
              <a:t>synth</a:t>
            </a:r>
            <a:r>
              <a:rPr lang="en-AU" sz="1900" dirty="0" smtClean="0"/>
              <a:t>-pop.</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9</a:t>
            </a:fld>
            <a:endParaRPr lang="en-US"/>
          </a:p>
        </p:txBody>
      </p:sp>
      <p:pic>
        <p:nvPicPr>
          <p:cNvPr id="10" name="Picture 9" descr="1204-9780170261739.jpg"/>
          <p:cNvPicPr>
            <a:picLocks noChangeAspect="1"/>
          </p:cNvPicPr>
          <p:nvPr/>
        </p:nvPicPr>
        <p:blipFill>
          <a:blip r:embed="rId2" cstate="print"/>
          <a:stretch>
            <a:fillRect/>
          </a:stretch>
        </p:blipFill>
        <p:spPr>
          <a:xfrm>
            <a:off x="5004048" y="1772816"/>
            <a:ext cx="3414022" cy="2736304"/>
          </a:xfrm>
          <a:prstGeom prst="rect">
            <a:avLst/>
          </a:prstGeom>
        </p:spPr>
      </p:pic>
      <p:sp>
        <p:nvSpPr>
          <p:cNvPr id="7" name="Rectangle 6"/>
          <p:cNvSpPr/>
          <p:nvPr/>
        </p:nvSpPr>
        <p:spPr>
          <a:xfrm>
            <a:off x="4932040" y="4509120"/>
            <a:ext cx="3132906" cy="215444"/>
          </a:xfrm>
          <a:prstGeom prst="rect">
            <a:avLst/>
          </a:prstGeom>
        </p:spPr>
        <p:txBody>
          <a:bodyPr wrap="square">
            <a:spAutoFit/>
          </a:bodyPr>
          <a:lstStyle/>
          <a:p>
            <a:r>
              <a:rPr lang="en-AU" sz="800" dirty="0" err="1"/>
              <a:t>Alamy</a:t>
            </a:r>
            <a:r>
              <a:rPr lang="en-AU" sz="800" dirty="0"/>
              <a:t>/AF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err="1" smtClean="0"/>
              <a:t>Eurythmics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One of the most successful of the second British Invasion bands was the </a:t>
            </a:r>
            <a:r>
              <a:rPr lang="en-AU" sz="1900" dirty="0" err="1" smtClean="0"/>
              <a:t>Eurythmics</a:t>
            </a:r>
            <a:r>
              <a:rPr lang="en-AU" sz="1900" dirty="0" smtClean="0"/>
              <a:t>, featuring Dave Stewart and Annie Lennox. Annie Lennox had a powerful stage presence, and they had a huge hit with the heavily synthesised song ‘Sweet Dreams’.</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10</a:t>
            </a:fld>
            <a:endParaRPr lang="en-US"/>
          </a:p>
        </p:txBody>
      </p:sp>
      <p:pic>
        <p:nvPicPr>
          <p:cNvPr id="7" name="Picture 6" descr="1205-9780170261739.jpg"/>
          <p:cNvPicPr>
            <a:picLocks noChangeAspect="1"/>
          </p:cNvPicPr>
          <p:nvPr/>
        </p:nvPicPr>
        <p:blipFill>
          <a:blip r:embed="rId2" cstate="print"/>
          <a:stretch>
            <a:fillRect/>
          </a:stretch>
        </p:blipFill>
        <p:spPr>
          <a:xfrm>
            <a:off x="5004048" y="1772816"/>
            <a:ext cx="3384904" cy="3528392"/>
          </a:xfrm>
          <a:prstGeom prst="rect">
            <a:avLst/>
          </a:prstGeom>
        </p:spPr>
      </p:pic>
      <p:sp>
        <p:nvSpPr>
          <p:cNvPr id="10" name="Rectangle 9"/>
          <p:cNvSpPr/>
          <p:nvPr/>
        </p:nvSpPr>
        <p:spPr>
          <a:xfrm>
            <a:off x="4932040" y="5284696"/>
            <a:ext cx="3132906" cy="215444"/>
          </a:xfrm>
          <a:prstGeom prst="rect">
            <a:avLst/>
          </a:prstGeom>
        </p:spPr>
        <p:txBody>
          <a:bodyPr wrap="square">
            <a:spAutoFit/>
          </a:bodyPr>
          <a:lstStyle/>
          <a:p>
            <a:r>
              <a:rPr lang="en-AU" sz="800" dirty="0" err="1"/>
              <a:t>Alamy</a:t>
            </a:r>
            <a:r>
              <a:rPr lang="en-AU" sz="800" dirty="0"/>
              <a:t>/Pictorial Press Ltd</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New Romantics</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Some of the second British Invasion bands became known as the New Romantics. They favoured effeminate clothing and make-up, as a rebellion against the scruffy look of punk. One of the most successful was Culture Club (pictured right), led by Boy George.</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11</a:t>
            </a:fld>
            <a:endParaRPr lang="en-US"/>
          </a:p>
        </p:txBody>
      </p:sp>
      <p:pic>
        <p:nvPicPr>
          <p:cNvPr id="10" name="Picture 9" descr="1209-9780170261739.jpg"/>
          <p:cNvPicPr>
            <a:picLocks noChangeAspect="1"/>
          </p:cNvPicPr>
          <p:nvPr/>
        </p:nvPicPr>
        <p:blipFill>
          <a:blip r:embed="rId2" cstate="print"/>
          <a:stretch>
            <a:fillRect/>
          </a:stretch>
        </p:blipFill>
        <p:spPr>
          <a:xfrm>
            <a:off x="5004048" y="1772816"/>
            <a:ext cx="3389040" cy="2232248"/>
          </a:xfrm>
          <a:prstGeom prst="rect">
            <a:avLst/>
          </a:prstGeom>
        </p:spPr>
      </p:pic>
      <p:sp>
        <p:nvSpPr>
          <p:cNvPr id="7" name="Rectangle 6"/>
          <p:cNvSpPr/>
          <p:nvPr/>
        </p:nvSpPr>
        <p:spPr>
          <a:xfrm>
            <a:off x="4932040" y="4001424"/>
            <a:ext cx="3132906" cy="215444"/>
          </a:xfrm>
          <a:prstGeom prst="rect">
            <a:avLst/>
          </a:prstGeom>
        </p:spPr>
        <p:txBody>
          <a:bodyPr wrap="square">
            <a:spAutoFit/>
          </a:bodyPr>
          <a:lstStyle/>
          <a:p>
            <a:r>
              <a:rPr lang="en-AU" sz="800" dirty="0" err="1"/>
              <a:t>Alamy</a:t>
            </a:r>
            <a:r>
              <a:rPr lang="en-AU" sz="800" dirty="0"/>
              <a:t>/AF archive</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Australian </a:t>
            </a:r>
            <a:r>
              <a:rPr lang="en-US" dirty="0" err="1" smtClean="0"/>
              <a:t>synth</a:t>
            </a:r>
            <a:r>
              <a:rPr lang="en-US" dirty="0" smtClean="0"/>
              <a:t>-pop</a:t>
            </a:r>
            <a:endParaRPr lang="en-US" sz="2800" dirty="0">
              <a:solidFill>
                <a:schemeClr val="accent1"/>
              </a:solidFill>
            </a:endParaRPr>
          </a:p>
        </p:txBody>
      </p:sp>
      <p:sp>
        <p:nvSpPr>
          <p:cNvPr id="3" name="Espace réservé du contenu 2"/>
          <p:cNvSpPr>
            <a:spLocks noGrp="1"/>
          </p:cNvSpPr>
          <p:nvPr>
            <p:ph idx="1"/>
          </p:nvPr>
        </p:nvSpPr>
        <p:spPr>
          <a:xfrm>
            <a:off x="457200" y="1646237"/>
            <a:ext cx="4402832" cy="4526280"/>
          </a:xfrm>
        </p:spPr>
        <p:txBody>
          <a:bodyPr>
            <a:normAutofit/>
          </a:bodyPr>
          <a:lstStyle/>
          <a:p>
            <a:pPr lvl="0" indent="0">
              <a:buNone/>
            </a:pPr>
            <a:r>
              <a:rPr lang="en-AU" sz="1900" dirty="0" smtClean="0"/>
              <a:t>Australian artists copied the neat, heavily synthesised sound of </a:t>
            </a:r>
            <a:r>
              <a:rPr lang="en-AU" sz="1900" dirty="0" err="1" smtClean="0"/>
              <a:t>synth</a:t>
            </a:r>
            <a:r>
              <a:rPr lang="en-AU" sz="1900" dirty="0" smtClean="0"/>
              <a:t>-pop. John Farnham (pictured right) enjoyed a successful return to the airwaves with his album Whispering Jack, and its hit song ‘You’re the Voice’.</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12</a:t>
            </a:fld>
            <a:endParaRPr lang="en-US"/>
          </a:p>
        </p:txBody>
      </p:sp>
      <p:pic>
        <p:nvPicPr>
          <p:cNvPr id="7" name="Picture 6" descr="1213-9780170261739.jpg"/>
          <p:cNvPicPr>
            <a:picLocks noChangeAspect="1"/>
          </p:cNvPicPr>
          <p:nvPr/>
        </p:nvPicPr>
        <p:blipFill>
          <a:blip r:embed="rId2" cstate="print"/>
          <a:stretch>
            <a:fillRect/>
          </a:stretch>
        </p:blipFill>
        <p:spPr>
          <a:xfrm flipH="1">
            <a:off x="5004048" y="1772816"/>
            <a:ext cx="3312368" cy="4206331"/>
          </a:xfrm>
          <a:prstGeom prst="rect">
            <a:avLst/>
          </a:prstGeom>
        </p:spPr>
      </p:pic>
      <p:sp>
        <p:nvSpPr>
          <p:cNvPr id="10" name="Rectangle 9"/>
          <p:cNvSpPr/>
          <p:nvPr/>
        </p:nvSpPr>
        <p:spPr>
          <a:xfrm>
            <a:off x="4932040" y="5949860"/>
            <a:ext cx="3132906" cy="215444"/>
          </a:xfrm>
          <a:prstGeom prst="rect">
            <a:avLst/>
          </a:prstGeom>
        </p:spPr>
        <p:txBody>
          <a:bodyPr wrap="square">
            <a:spAutoFit/>
          </a:bodyPr>
          <a:lstStyle/>
          <a:p>
            <a:r>
              <a:rPr lang="en-AU" sz="800" dirty="0" err="1"/>
              <a:t>Newspix</a:t>
            </a:r>
            <a:r>
              <a:rPr lang="en-AU" sz="800" dirty="0"/>
              <a:t>/Anthony Moran</a:t>
            </a:r>
            <a:endParaRPr lang="en-AU" dirty="0"/>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en-US" dirty="0" smtClean="0"/>
              <a:t>The need </a:t>
            </a:r>
            <a:r>
              <a:rPr lang="en-US" smtClean="0"/>
              <a:t>for something new</a:t>
            </a:r>
            <a:endParaRPr lang="en-US" sz="2800" dirty="0">
              <a:solidFill>
                <a:schemeClr val="accent1"/>
              </a:solidFill>
            </a:endParaRPr>
          </a:p>
        </p:txBody>
      </p:sp>
      <p:sp>
        <p:nvSpPr>
          <p:cNvPr id="3" name="Espace réservé du contenu 2"/>
          <p:cNvSpPr>
            <a:spLocks noGrp="1"/>
          </p:cNvSpPr>
          <p:nvPr>
            <p:ph idx="1"/>
          </p:nvPr>
        </p:nvSpPr>
        <p:spPr>
          <a:xfrm>
            <a:off x="457200" y="1646237"/>
            <a:ext cx="6419056" cy="2286819"/>
          </a:xfrm>
        </p:spPr>
        <p:txBody>
          <a:bodyPr>
            <a:normAutofit/>
          </a:bodyPr>
          <a:lstStyle/>
          <a:p>
            <a:pPr lvl="0" indent="0">
              <a:buNone/>
            </a:pPr>
            <a:r>
              <a:rPr lang="en-AU" sz="1900" dirty="0" smtClean="0"/>
              <a:t>The periodic international domination by British bands highlighted their natural flair for melody writing, as against the centrality of rhythm in American music. However, as the 1990s approached, a restless public yearned for something new and less overtly commercial.</a:t>
            </a:r>
          </a:p>
          <a:p>
            <a:pPr>
              <a:buNone/>
            </a:pPr>
            <a:r>
              <a:rPr lang="en-US" sz="1800" dirty="0" smtClean="0"/>
              <a:t>	</a:t>
            </a:r>
          </a:p>
          <a:p>
            <a:endParaRPr lang="en-US" dirty="0"/>
          </a:p>
        </p:txBody>
      </p:sp>
      <p:sp>
        <p:nvSpPr>
          <p:cNvPr id="8" name="Espace réservé du pied de page 7"/>
          <p:cNvSpPr>
            <a:spLocks noGrp="1"/>
          </p:cNvSpPr>
          <p:nvPr>
            <p:ph type="ftr" sz="quarter" idx="11"/>
          </p:nvPr>
        </p:nvSpPr>
        <p:spPr>
          <a:xfrm>
            <a:off x="1295400" y="6400800"/>
            <a:ext cx="7525072" cy="274320"/>
          </a:xfrm>
        </p:spPr>
        <p:txBody>
          <a:bodyPr/>
          <a:lstStyle/>
          <a:p>
            <a:pPr algn="l"/>
            <a:r>
              <a:rPr lang="en-AU" dirty="0" smtClean="0"/>
              <a:t>© Cengage Learning Australia Pty Ltd 2014 MUSIC07SL00070 www.nelsonnet.com.au</a:t>
            </a:r>
            <a:endParaRPr lang="en-AU" dirty="0"/>
          </a:p>
        </p:txBody>
      </p:sp>
      <p:sp>
        <p:nvSpPr>
          <p:cNvPr id="9" name="Espace réservé du numéro de diapositive 8"/>
          <p:cNvSpPr>
            <a:spLocks noGrp="1"/>
          </p:cNvSpPr>
          <p:nvPr>
            <p:ph type="sldNum" sz="quarter" idx="12"/>
          </p:nvPr>
        </p:nvSpPr>
        <p:spPr/>
        <p:txBody>
          <a:bodyPr/>
          <a:lstStyle/>
          <a:p>
            <a:fld id="{4F5037F2-DC85-406A-A4EA-1E681A25B4F8}" type="slidenum">
              <a:rPr lang="en-US" smtClean="0"/>
              <a:pPr/>
              <a:t>13</a:t>
            </a:fld>
            <a:endParaRPr lang="en-US"/>
          </a:p>
        </p:txBody>
      </p:sp>
    </p:spTree>
    <p:extLst>
      <p:ext uri="{BB962C8B-B14F-4D97-AF65-F5344CB8AC3E}">
        <p14:creationId xmlns:p14="http://schemas.microsoft.com/office/powerpoint/2010/main" val="32398865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2768</TotalTime>
  <Words>680</Words>
  <Application>Microsoft Office PowerPoint</Application>
  <PresentationFormat>On-screen Show (4:3)</PresentationFormat>
  <Paragraphs>73</Paragraphs>
  <Slides>13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Calibri</vt:lpstr>
      <vt:lpstr>Helvetica</vt:lpstr>
      <vt:lpstr>Rockwell</vt:lpstr>
      <vt:lpstr>Times New Roman</vt:lpstr>
      <vt:lpstr>Wingdings 2</vt:lpstr>
      <vt:lpstr>Conception personnalisée</vt:lpstr>
      <vt:lpstr>Foundry</vt:lpstr>
      <vt:lpstr>Chapters 11 and 12</vt:lpstr>
      <vt:lpstr>Ska</vt:lpstr>
      <vt:lpstr>Reggae</vt:lpstr>
      <vt:lpstr>Rastafarianism</vt:lpstr>
      <vt:lpstr>White reggae</vt:lpstr>
      <vt:lpstr>Australian reggae</vt:lpstr>
      <vt:lpstr>Reggaeton</vt:lpstr>
      <vt:lpstr>The second British Invasion</vt:lpstr>
      <vt:lpstr>Duran Duran</vt:lpstr>
      <vt:lpstr>Eurythmics</vt:lpstr>
      <vt:lpstr>New Romantics</vt:lpstr>
      <vt:lpstr>Australian synth-pop</vt:lpstr>
      <vt:lpstr>The need for something new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 Simple Banner</dc:title>
  <dc:creator>Showeet.com</dc:creator>
  <dc:description>Free template released by Showeet.com</dc:description>
  <cp:lastModifiedBy>Tomlin, Simon</cp:lastModifiedBy>
  <cp:revision>87</cp:revision>
  <dcterms:created xsi:type="dcterms:W3CDTF">2011-07-08T11:03:43Z</dcterms:created>
  <dcterms:modified xsi:type="dcterms:W3CDTF">2015-03-05T00:44:49Z</dcterms:modified>
  <cp:category>Templates</cp:category>
</cp:coreProperties>
</file>