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38" r:id="rId2"/>
  </p:sldMasterIdLst>
  <p:notesMasterIdLst>
    <p:notesMasterId r:id="rId20"/>
  </p:notesMasterIdLst>
  <p:sldIdLst>
    <p:sldId id="273" r:id="rId3"/>
    <p:sldId id="274" r:id="rId4"/>
    <p:sldId id="275" r:id="rId5"/>
    <p:sldId id="276" r:id="rId6"/>
    <p:sldId id="277" r:id="rId7"/>
    <p:sldId id="278" r:id="rId8"/>
    <p:sldId id="279" r:id="rId9"/>
    <p:sldId id="280" r:id="rId10"/>
    <p:sldId id="281" r:id="rId11"/>
    <p:sldId id="282" r:id="rId12"/>
    <p:sldId id="283" r:id="rId13"/>
    <p:sldId id="284" r:id="rId14"/>
    <p:sldId id="285" r:id="rId15"/>
    <p:sldId id="286" r:id="rId16"/>
    <p:sldId id="287" r:id="rId17"/>
    <p:sldId id="288" r:id="rId18"/>
    <p:sldId id="289" r:id="rId19"/>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243">
          <p15:clr>
            <a:srgbClr val="A4A3A4"/>
          </p15:clr>
        </p15:guide>
        <p15:guide id="3" pos="884">
          <p15:clr>
            <a:srgbClr val="A4A3A4"/>
          </p15:clr>
        </p15:guide>
        <p15:guide id="4" pos="555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2E2E2"/>
    <a:srgbClr val="1F2429"/>
    <a:srgbClr val="FF6B6B"/>
    <a:srgbClr val="556270"/>
    <a:srgbClr val="C7F464"/>
    <a:srgbClr val="C44D58"/>
    <a:srgbClr val="4ECDC4"/>
    <a:srgbClr val="BDCD00"/>
    <a:srgbClr val="003E22"/>
    <a:srgbClr val="0F72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695" autoAdjust="0"/>
    <p:restoredTop sz="94622" autoAdjust="0"/>
  </p:normalViewPr>
  <p:slideViewPr>
    <p:cSldViewPr showGuides="1">
      <p:cViewPr varScale="1">
        <p:scale>
          <a:sx n="112" d="100"/>
          <a:sy n="112" d="100"/>
        </p:scale>
        <p:origin x="1176" y="108"/>
      </p:cViewPr>
      <p:guideLst>
        <p:guide orient="horz" pos="2160"/>
        <p:guide pos="3243"/>
        <p:guide pos="884"/>
        <p:guide pos="555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57B58EC-47B0-4D6E-BCA2-66EC4B22F61C}" type="datetimeFigureOut">
              <a:rPr lang="en-US" smtClean="0"/>
              <a:pPr/>
              <a:t>3/5/2015</a:t>
            </a:fld>
            <a:endParaRPr lang="en-US"/>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CA9186-2D37-401C-AD2F-685E5D274A27}" type="slidenum">
              <a:rPr lang="en-US" smtClean="0"/>
              <a:pPr/>
              <a:t>‹#›</a:t>
            </a:fld>
            <a:endParaRPr lang="en-US"/>
          </a:p>
        </p:txBody>
      </p:sp>
    </p:spTree>
    <p:extLst>
      <p:ext uri="{BB962C8B-B14F-4D97-AF65-F5344CB8AC3E}">
        <p14:creationId xmlns:p14="http://schemas.microsoft.com/office/powerpoint/2010/main" val="26669131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Your date comes here</a:t>
            </a:r>
            <a:endParaRPr lang="en-US"/>
          </a:p>
        </p:txBody>
      </p:sp>
      <p:sp>
        <p:nvSpPr>
          <p:cNvPr id="5" name="Espace réservé du pied de page 4"/>
          <p:cNvSpPr>
            <a:spLocks noGrp="1"/>
          </p:cNvSpPr>
          <p:nvPr>
            <p:ph type="ftr" sz="quarter" idx="11"/>
          </p:nvPr>
        </p:nvSpPr>
        <p:spPr/>
        <p:txBody>
          <a:bodyPr/>
          <a:lstStyle/>
          <a:p>
            <a:r>
              <a:rPr lang="en-US" smtClean="0"/>
              <a:t>Your footer comes here</a:t>
            </a:r>
            <a:endParaRPr lang="en-US"/>
          </a:p>
        </p:txBody>
      </p:sp>
      <p:sp>
        <p:nvSpPr>
          <p:cNvPr id="6" name="Espace réservé du numéro de diapositive 5"/>
          <p:cNvSpPr>
            <a:spLocks noGrp="1"/>
          </p:cNvSpPr>
          <p:nvPr>
            <p:ph type="sldNum" sz="quarter" idx="12"/>
          </p:nvPr>
        </p:nvSpPr>
        <p:spPr/>
        <p:txBody>
          <a:bodyPr/>
          <a:lstStyle/>
          <a:p>
            <a:fld id="{4F5037F2-DC85-406A-A4EA-1E681A25B4F8}" type="slidenum">
              <a:rPr lang="en-US" smtClean="0"/>
              <a:pPr/>
              <a:t>‹#›</a:t>
            </a:fld>
            <a:endParaRPr lang="en-US"/>
          </a:p>
        </p:txBody>
      </p:sp>
      <p:grpSp>
        <p:nvGrpSpPr>
          <p:cNvPr id="8" name="Groupe 7"/>
          <p:cNvGrpSpPr/>
          <p:nvPr userDrawn="1"/>
        </p:nvGrpSpPr>
        <p:grpSpPr>
          <a:xfrm>
            <a:off x="827584" y="692696"/>
            <a:ext cx="8316416" cy="2481945"/>
            <a:chOff x="827584" y="-936104"/>
            <a:chExt cx="8316416" cy="2481945"/>
          </a:xfrm>
        </p:grpSpPr>
        <p:sp>
          <p:nvSpPr>
            <p:cNvPr id="11" name="Triangle rectangle 10"/>
            <p:cNvSpPr/>
            <p:nvPr userDrawn="1"/>
          </p:nvSpPr>
          <p:spPr>
            <a:xfrm rot="16200000" flipH="1">
              <a:off x="827584" y="1257810"/>
              <a:ext cx="288032" cy="288030"/>
            </a:xfrm>
            <a:prstGeom prst="rtTriangl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936104"/>
              <a:ext cx="8316416" cy="2193911"/>
            </a:xfrm>
            <a:prstGeom prst="rect">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algn="l"/>
              <a:endParaRPr lang="en-US" sz="2400" b="1" cap="small" baseline="0" dirty="0" smtClean="0">
                <a:effectLst>
                  <a:outerShdw blurRad="38100" dist="38100" dir="2700000" algn="tl">
                    <a:srgbClr val="000000">
                      <a:alpha val="43137"/>
                    </a:srgbClr>
                  </a:outerShdw>
                </a:effectLst>
              </a:endParaRPr>
            </a:p>
          </p:txBody>
        </p:sp>
      </p:grpSp>
      <p:grpSp>
        <p:nvGrpSpPr>
          <p:cNvPr id="13" name="Groupe 12"/>
          <p:cNvGrpSpPr/>
          <p:nvPr userDrawn="1"/>
        </p:nvGrpSpPr>
        <p:grpSpPr>
          <a:xfrm>
            <a:off x="827584" y="4110573"/>
            <a:ext cx="8316416" cy="1257019"/>
            <a:chOff x="827584" y="288822"/>
            <a:chExt cx="8316416" cy="1257019"/>
          </a:xfrm>
        </p:grpSpPr>
        <p:sp>
          <p:nvSpPr>
            <p:cNvPr id="14" name="Triangle rectangle 13"/>
            <p:cNvSpPr/>
            <p:nvPr userDrawn="1"/>
          </p:nvSpPr>
          <p:spPr>
            <a:xfrm rot="16200000" flipH="1">
              <a:off x="827584" y="1257810"/>
              <a:ext cx="288032" cy="288030"/>
            </a:xfrm>
            <a:prstGeom prst="rtTriangl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5" name="Rectangle 14"/>
            <p:cNvSpPr/>
            <p:nvPr userDrawn="1"/>
          </p:nvSpPr>
          <p:spPr>
            <a:xfrm>
              <a:off x="827584" y="288822"/>
              <a:ext cx="8316416" cy="968985"/>
            </a:xfrm>
            <a:prstGeom prst="rect">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algn="l"/>
              <a:endParaRPr lang="en-US" sz="2400" b="1" cap="small" baseline="0" dirty="0" smtClean="0">
                <a:effectLst>
                  <a:outerShdw blurRad="38100" dist="38100" dir="2700000" algn="tl">
                    <a:srgbClr val="000000">
                      <a:alpha val="43137"/>
                    </a:srgbClr>
                  </a:outerShdw>
                </a:effectLst>
              </a:endParaRPr>
            </a:p>
          </p:txBody>
        </p:sp>
      </p:grpSp>
      <p:sp>
        <p:nvSpPr>
          <p:cNvPr id="2" name="Titre 1"/>
          <p:cNvSpPr>
            <a:spLocks noGrp="1"/>
          </p:cNvSpPr>
          <p:nvPr>
            <p:ph type="ctrTitle" hasCustomPrompt="1"/>
          </p:nvPr>
        </p:nvSpPr>
        <p:spPr>
          <a:xfrm>
            <a:off x="1403349" y="1054638"/>
            <a:ext cx="7416801" cy="1470025"/>
          </a:xfrm>
        </p:spPr>
        <p:txBody>
          <a:bodyPr/>
          <a:lstStyle/>
          <a:p>
            <a:r>
              <a:rPr lang="en-US" noProof="0" dirty="0" smtClean="0"/>
              <a:t>Click to edit Master title style</a:t>
            </a:r>
            <a:endParaRPr lang="en-US" dirty="0"/>
          </a:p>
        </p:txBody>
      </p:sp>
      <p:sp>
        <p:nvSpPr>
          <p:cNvPr id="3" name="Sous-titre 2"/>
          <p:cNvSpPr>
            <a:spLocks noGrp="1"/>
          </p:cNvSpPr>
          <p:nvPr>
            <p:ph type="subTitle" idx="1" hasCustomPrompt="1"/>
          </p:nvPr>
        </p:nvSpPr>
        <p:spPr>
          <a:xfrm>
            <a:off x="1115615" y="4218302"/>
            <a:ext cx="5688633" cy="753525"/>
          </a:xfrm>
        </p:spPr>
        <p:txBody>
          <a:bodyPr anchor="ctr">
            <a:noAutofit/>
          </a:bodyPr>
          <a:lstStyle>
            <a:lvl1pPr marL="0" indent="0" algn="ctr">
              <a:buNone/>
              <a:defRPr sz="200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dirty="0"/>
          </a:p>
        </p:txBody>
      </p:sp>
      <p:sp>
        <p:nvSpPr>
          <p:cNvPr id="16" name="Rectangle 15"/>
          <p:cNvSpPr/>
          <p:nvPr userDrawn="1"/>
        </p:nvSpPr>
        <p:spPr>
          <a:xfrm>
            <a:off x="7164288" y="3789040"/>
            <a:ext cx="1545881" cy="1545881"/>
          </a:xfrm>
          <a:prstGeom prst="rect">
            <a:avLst/>
          </a:prstGeom>
          <a:solidFill>
            <a:schemeClr val="bg1"/>
          </a:solidFill>
          <a:ln w="152400">
            <a:solidFill>
              <a:schemeClr val="bg2"/>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5307291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grpSp>
        <p:nvGrpSpPr>
          <p:cNvPr id="7" name="Groupe 6"/>
          <p:cNvGrpSpPr/>
          <p:nvPr userDrawn="1"/>
        </p:nvGrpSpPr>
        <p:grpSpPr>
          <a:xfrm>
            <a:off x="827584" y="188640"/>
            <a:ext cx="8316417" cy="6669360"/>
            <a:chOff x="827584" y="188640"/>
            <a:chExt cx="8316417" cy="6669360"/>
          </a:xfrm>
        </p:grpSpPr>
        <p:grpSp>
          <p:nvGrpSpPr>
            <p:cNvPr id="8" name="Groupe 7"/>
            <p:cNvGrpSpPr/>
            <p:nvPr userDrawn="1"/>
          </p:nvGrpSpPr>
          <p:grpSpPr>
            <a:xfrm>
              <a:off x="827584" y="188640"/>
              <a:ext cx="8316416" cy="1545841"/>
              <a:chOff x="827584" y="0"/>
              <a:chExt cx="8316416" cy="1545841"/>
            </a:xfrm>
          </p:grpSpPr>
          <p:sp>
            <p:nvSpPr>
              <p:cNvPr id="11" name="Triangle rectangle 10"/>
              <p:cNvSpPr/>
              <p:nvPr userDrawn="1"/>
            </p:nvSpPr>
            <p:spPr>
              <a:xfrm rot="16200000" flipH="1">
                <a:off x="827584" y="1257810"/>
                <a:ext cx="288032" cy="288030"/>
              </a:xfrm>
              <a:prstGeom prst="rtTriangl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0"/>
                <a:ext cx="8316416" cy="1257807"/>
              </a:xfrm>
              <a:prstGeom prst="rect">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algn="l"/>
                <a:endParaRPr lang="en-US" sz="2400" b="1" cap="small" baseline="0" dirty="0" smtClean="0">
                  <a:effectLst>
                    <a:outerShdw blurRad="38100" dist="38100" dir="2700000" algn="tl">
                      <a:srgbClr val="000000">
                        <a:alpha val="43137"/>
                      </a:srgbClr>
                    </a:outerShdw>
                  </a:effectLst>
                </a:endParaRPr>
              </a:p>
            </p:txBody>
          </p:sp>
        </p:grpSp>
        <p:sp>
          <p:nvSpPr>
            <p:cNvPr id="9" name="Triangle rectangle 8"/>
            <p:cNvSpPr/>
            <p:nvPr userDrawn="1"/>
          </p:nvSpPr>
          <p:spPr>
            <a:xfrm flipH="1">
              <a:off x="827585" y="6093298"/>
              <a:ext cx="288032" cy="288030"/>
            </a:xfrm>
            <a:prstGeom prst="rtTriangl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0" name="Rectangle 9"/>
            <p:cNvSpPr/>
            <p:nvPr userDrawn="1"/>
          </p:nvSpPr>
          <p:spPr>
            <a:xfrm rot="10800000">
              <a:off x="827585" y="6381328"/>
              <a:ext cx="8316416" cy="476672"/>
            </a:xfrm>
            <a:prstGeom prst="rect">
              <a:avLst/>
            </a:prstGeom>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algn="l"/>
              <a:endParaRPr lang="en-US" sz="2400" b="1" cap="small" baseline="0" dirty="0" smtClean="0">
                <a:solidFill>
                  <a:schemeClr val="bg1"/>
                </a:solidFill>
                <a:effectLst>
                  <a:outerShdw blurRad="38100" dist="38100" dir="2700000" algn="tl">
                    <a:srgbClr val="000000">
                      <a:alpha val="43137"/>
                    </a:srgbClr>
                  </a:outerShdw>
                </a:effectLst>
              </a:endParaRPr>
            </a:p>
          </p:txBody>
        </p:sp>
      </p:grpSp>
      <p:sp>
        <p:nvSpPr>
          <p:cNvPr id="2" name="Titre 1"/>
          <p:cNvSpPr>
            <a:spLocks noGrp="1"/>
          </p:cNvSpPr>
          <p:nvPr>
            <p:ph type="title"/>
          </p:nvPr>
        </p:nvSpPr>
        <p:spPr/>
        <p:txBody>
          <a:bodyPr/>
          <a:lstStyle/>
          <a:p>
            <a:r>
              <a:rPr lang="fr-FR" smtClean="0"/>
              <a:t>Modifiez le style du titre</a:t>
            </a:r>
            <a:endParaRPr lang="en-US"/>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3"/>
          <p:cNvSpPr>
            <a:spLocks noGrp="1"/>
          </p:cNvSpPr>
          <p:nvPr>
            <p:ph type="dt" sz="half" idx="10"/>
          </p:nvPr>
        </p:nvSpPr>
        <p:spPr/>
        <p:txBody>
          <a:bodyPr/>
          <a:lstStyle>
            <a:lvl1pPr algn="r">
              <a:defRPr/>
            </a:lvl1pPr>
          </a:lstStyle>
          <a:p>
            <a:r>
              <a:rPr lang="fr-FR" smtClean="0"/>
              <a:t>Your date comes here</a:t>
            </a:r>
            <a:endParaRPr lang="en-US" dirty="0"/>
          </a:p>
        </p:txBody>
      </p:sp>
      <p:sp>
        <p:nvSpPr>
          <p:cNvPr id="5" name="Espace réservé du pied de page 4"/>
          <p:cNvSpPr>
            <a:spLocks noGrp="1"/>
          </p:cNvSpPr>
          <p:nvPr>
            <p:ph type="ftr" sz="quarter" idx="11"/>
          </p:nvPr>
        </p:nvSpPr>
        <p:spPr/>
        <p:txBody>
          <a:bodyPr/>
          <a:lstStyle/>
          <a:p>
            <a:r>
              <a:rPr lang="en-US" dirty="0" smtClean="0"/>
              <a:t>Your footer comes here</a:t>
            </a:r>
            <a:endParaRPr lang="en-US" dirty="0"/>
          </a:p>
        </p:txBody>
      </p:sp>
      <p:sp>
        <p:nvSpPr>
          <p:cNvPr id="6" name="Espace réservé du numéro de diapositive 5"/>
          <p:cNvSpPr>
            <a:spLocks noGrp="1"/>
          </p:cNvSpPr>
          <p:nvPr>
            <p:ph type="sldNum" sz="quarter" idx="12"/>
          </p:nvPr>
        </p:nvSpPr>
        <p:spPr/>
        <p:txBody>
          <a:bodyPr/>
          <a:lstStyle/>
          <a:p>
            <a:fld id="{4F5037F2-DC85-406A-A4EA-1E681A25B4F8}" type="slidenum">
              <a:rPr lang="en-US" smtClean="0"/>
              <a:pPr/>
              <a:t>‹#›</a:t>
            </a:fld>
            <a:endParaRPr lang="en-US"/>
          </a:p>
        </p:txBody>
      </p:sp>
    </p:spTree>
    <p:extLst>
      <p:ext uri="{BB962C8B-B14F-4D97-AF65-F5344CB8AC3E}">
        <p14:creationId xmlns:p14="http://schemas.microsoft.com/office/powerpoint/2010/main" val="41705796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1_Diapositive de tit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Your date comes here</a:t>
            </a:r>
            <a:endParaRPr lang="en-US"/>
          </a:p>
        </p:txBody>
      </p:sp>
      <p:sp>
        <p:nvSpPr>
          <p:cNvPr id="5" name="Espace réservé du pied de page 4"/>
          <p:cNvSpPr>
            <a:spLocks noGrp="1"/>
          </p:cNvSpPr>
          <p:nvPr>
            <p:ph type="ftr" sz="quarter" idx="11"/>
          </p:nvPr>
        </p:nvSpPr>
        <p:spPr/>
        <p:txBody>
          <a:bodyPr/>
          <a:lstStyle/>
          <a:p>
            <a:r>
              <a:rPr lang="en-US" smtClean="0"/>
              <a:t>Your footer comes here</a:t>
            </a:r>
            <a:endParaRPr lang="en-US"/>
          </a:p>
        </p:txBody>
      </p:sp>
      <p:sp>
        <p:nvSpPr>
          <p:cNvPr id="6" name="Espace réservé du numéro de diapositive 5"/>
          <p:cNvSpPr>
            <a:spLocks noGrp="1"/>
          </p:cNvSpPr>
          <p:nvPr>
            <p:ph type="sldNum" sz="quarter" idx="12"/>
          </p:nvPr>
        </p:nvSpPr>
        <p:spPr/>
        <p:txBody>
          <a:bodyPr/>
          <a:lstStyle/>
          <a:p>
            <a:fld id="{4F5037F2-DC85-406A-A4EA-1E681A25B4F8}" type="slidenum">
              <a:rPr lang="en-US" smtClean="0"/>
              <a:pPr/>
              <a:t>‹#›</a:t>
            </a:fld>
            <a:endParaRPr lang="en-US"/>
          </a:p>
        </p:txBody>
      </p:sp>
      <p:sp>
        <p:nvSpPr>
          <p:cNvPr id="11" name="Triangle rectangle 10"/>
          <p:cNvSpPr/>
          <p:nvPr userDrawn="1"/>
        </p:nvSpPr>
        <p:spPr>
          <a:xfrm rot="16200000" flipH="1">
            <a:off x="827584" y="2886610"/>
            <a:ext cx="288032" cy="288030"/>
          </a:xfrm>
          <a:prstGeom prst="rtTriangl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692696"/>
            <a:ext cx="8316416" cy="219391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14" name="Triangle rectangle 13"/>
          <p:cNvSpPr/>
          <p:nvPr userDrawn="1"/>
        </p:nvSpPr>
        <p:spPr>
          <a:xfrm rot="16200000" flipH="1">
            <a:off x="827584" y="5079561"/>
            <a:ext cx="288032" cy="288030"/>
          </a:xfrm>
          <a:prstGeom prst="rtTriangl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5" name="Rectangle 14"/>
          <p:cNvSpPr/>
          <p:nvPr userDrawn="1"/>
        </p:nvSpPr>
        <p:spPr>
          <a:xfrm>
            <a:off x="827584" y="4110573"/>
            <a:ext cx="8316416" cy="96898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ctrTitle" hasCustomPrompt="1"/>
          </p:nvPr>
        </p:nvSpPr>
        <p:spPr>
          <a:xfrm>
            <a:off x="1403349" y="1054638"/>
            <a:ext cx="7416801" cy="1470025"/>
          </a:xfrm>
        </p:spPr>
        <p:txBody>
          <a:bodyPr/>
          <a:lstStyle/>
          <a:p>
            <a:r>
              <a:rPr lang="en-US" noProof="0" dirty="0" smtClean="0"/>
              <a:t>Click to edit Master title style</a:t>
            </a:r>
            <a:endParaRPr lang="en-US" dirty="0"/>
          </a:p>
        </p:txBody>
      </p:sp>
      <p:sp>
        <p:nvSpPr>
          <p:cNvPr id="3" name="Sous-titre 2"/>
          <p:cNvSpPr>
            <a:spLocks noGrp="1"/>
          </p:cNvSpPr>
          <p:nvPr userDrawn="1">
            <p:ph type="subTitle" idx="1" hasCustomPrompt="1"/>
          </p:nvPr>
        </p:nvSpPr>
        <p:spPr>
          <a:xfrm>
            <a:off x="1115615" y="4218302"/>
            <a:ext cx="5688633" cy="753525"/>
          </a:xfrm>
        </p:spPr>
        <p:txBody>
          <a:bodyPr anchor="ctr">
            <a:noAutofit/>
          </a:bodyPr>
          <a:lstStyle>
            <a:lvl1pPr marL="0" indent="0" algn="ctr">
              <a:buNone/>
              <a:defRPr sz="200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dirty="0"/>
          </a:p>
        </p:txBody>
      </p:sp>
      <p:sp>
        <p:nvSpPr>
          <p:cNvPr id="16" name="Rectangle 15"/>
          <p:cNvSpPr/>
          <p:nvPr userDrawn="1"/>
        </p:nvSpPr>
        <p:spPr>
          <a:xfrm>
            <a:off x="7164288" y="3789040"/>
            <a:ext cx="1545881" cy="1545881"/>
          </a:xfrm>
          <a:prstGeom prst="rect">
            <a:avLst/>
          </a:prstGeom>
          <a:solidFill>
            <a:schemeClr val="bg1"/>
          </a:solidFill>
          <a:ln w="152400">
            <a:solidFill>
              <a:schemeClr val="bg2"/>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308649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re et contenu">
    <p:spTree>
      <p:nvGrpSpPr>
        <p:cNvPr id="1" name=""/>
        <p:cNvGrpSpPr/>
        <p:nvPr/>
      </p:nvGrpSpPr>
      <p:grpSpPr>
        <a:xfrm>
          <a:off x="0" y="0"/>
          <a:ext cx="0" cy="0"/>
          <a:chOff x="0" y="0"/>
          <a:chExt cx="0" cy="0"/>
        </a:xfrm>
      </p:grpSpPr>
      <p:sp>
        <p:nvSpPr>
          <p:cNvPr id="11" name="Triangle rectangle 10"/>
          <p:cNvSpPr/>
          <p:nvPr userDrawn="1"/>
        </p:nvSpPr>
        <p:spPr>
          <a:xfrm rot="16200000" flipH="1">
            <a:off x="827584" y="1446450"/>
            <a:ext cx="288032" cy="288030"/>
          </a:xfrm>
          <a:prstGeom prst="rtTriangl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188640"/>
            <a:ext cx="8316416" cy="125780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9" name="Triangle rectangle 8"/>
          <p:cNvSpPr/>
          <p:nvPr userDrawn="1"/>
        </p:nvSpPr>
        <p:spPr>
          <a:xfrm flipH="1">
            <a:off x="827585" y="6093298"/>
            <a:ext cx="288032" cy="288030"/>
          </a:xfrm>
          <a:prstGeom prst="rtTriangl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0" name="Rectangle 9"/>
          <p:cNvSpPr/>
          <p:nvPr userDrawn="1"/>
        </p:nvSpPr>
        <p:spPr>
          <a:xfrm rot="10800000">
            <a:off x="827585" y="6381328"/>
            <a:ext cx="8316416" cy="47667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title"/>
          </p:nvPr>
        </p:nvSpPr>
        <p:spPr/>
        <p:txBody>
          <a:bodyPr/>
          <a:lstStyle/>
          <a:p>
            <a:r>
              <a:rPr lang="fr-FR" smtClean="0"/>
              <a:t>Modifiez le style du titre</a:t>
            </a:r>
            <a:endParaRPr lang="en-US"/>
          </a:p>
        </p:txBody>
      </p:sp>
      <p:sp>
        <p:nvSpPr>
          <p:cNvPr id="3" name="Espace réservé du contenu 2"/>
          <p:cNvSpPr>
            <a:spLocks noGrp="1"/>
          </p:cNvSpPr>
          <p:nvPr userDrawn="1">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numéro de diapositive 5"/>
          <p:cNvSpPr>
            <a:spLocks noGrp="1"/>
          </p:cNvSpPr>
          <p:nvPr userDrawn="1">
            <p:ph type="sldNum" sz="quarter" idx="12"/>
          </p:nvPr>
        </p:nvSpPr>
        <p:spPr/>
        <p:txBody>
          <a:bodyPr/>
          <a:lstStyle/>
          <a:p>
            <a:fld id="{4F5037F2-DC85-406A-A4EA-1E681A25B4F8}" type="slidenum">
              <a:rPr lang="en-US" smtClean="0"/>
              <a:pPr/>
              <a:t>‹#›</a:t>
            </a:fld>
            <a:endParaRPr lang="en-US"/>
          </a:p>
        </p:txBody>
      </p:sp>
      <p:sp>
        <p:nvSpPr>
          <p:cNvPr id="13" name="Espace réservé de la date 3"/>
          <p:cNvSpPr>
            <a:spLocks noGrp="1"/>
          </p:cNvSpPr>
          <p:nvPr>
            <p:ph type="dt" sz="half" idx="10"/>
          </p:nvPr>
        </p:nvSpPr>
        <p:spPr>
          <a:xfrm>
            <a:off x="6706146" y="6430858"/>
            <a:ext cx="2133600" cy="365125"/>
          </a:xfrm>
        </p:spPr>
        <p:txBody>
          <a:bodyPr/>
          <a:lstStyle>
            <a:lvl1pPr algn="r">
              <a:defRPr/>
            </a:lvl1pPr>
          </a:lstStyle>
          <a:p>
            <a:r>
              <a:rPr lang="fr-FR" smtClean="0"/>
              <a:t>Your date comes here</a:t>
            </a:r>
            <a:endParaRPr lang="en-US" dirty="0"/>
          </a:p>
        </p:txBody>
      </p:sp>
      <p:sp>
        <p:nvSpPr>
          <p:cNvPr id="14" name="Espace réservé du pied de page 4"/>
          <p:cNvSpPr>
            <a:spLocks noGrp="1"/>
          </p:cNvSpPr>
          <p:nvPr>
            <p:ph type="ftr" sz="quarter" idx="11"/>
          </p:nvPr>
        </p:nvSpPr>
        <p:spPr>
          <a:xfrm>
            <a:off x="3664434" y="6430858"/>
            <a:ext cx="2895600" cy="365125"/>
          </a:xfrm>
        </p:spPr>
        <p:txBody>
          <a:bodyPr/>
          <a:lstStyle/>
          <a:p>
            <a:r>
              <a:rPr lang="en-US" dirty="0" smtClean="0"/>
              <a:t>Your footer comes here</a:t>
            </a:r>
            <a:endParaRPr lang="en-US" dirty="0"/>
          </a:p>
        </p:txBody>
      </p:sp>
    </p:spTree>
    <p:extLst>
      <p:ext uri="{BB962C8B-B14F-4D97-AF65-F5344CB8AC3E}">
        <p14:creationId xmlns:p14="http://schemas.microsoft.com/office/powerpoint/2010/main" val="1648664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2_Diapositive de tit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Your date comes here</a:t>
            </a:r>
            <a:endParaRPr lang="en-US"/>
          </a:p>
        </p:txBody>
      </p:sp>
      <p:sp>
        <p:nvSpPr>
          <p:cNvPr id="5" name="Espace réservé du pied de page 4"/>
          <p:cNvSpPr>
            <a:spLocks noGrp="1"/>
          </p:cNvSpPr>
          <p:nvPr>
            <p:ph type="ftr" sz="quarter" idx="11"/>
          </p:nvPr>
        </p:nvSpPr>
        <p:spPr/>
        <p:txBody>
          <a:bodyPr/>
          <a:lstStyle/>
          <a:p>
            <a:r>
              <a:rPr lang="en-US" smtClean="0"/>
              <a:t>Your footer comes here</a:t>
            </a:r>
            <a:endParaRPr lang="en-US"/>
          </a:p>
        </p:txBody>
      </p:sp>
      <p:sp>
        <p:nvSpPr>
          <p:cNvPr id="6" name="Espace réservé du numéro de diapositive 5"/>
          <p:cNvSpPr>
            <a:spLocks noGrp="1"/>
          </p:cNvSpPr>
          <p:nvPr>
            <p:ph type="sldNum" sz="quarter" idx="12"/>
          </p:nvPr>
        </p:nvSpPr>
        <p:spPr/>
        <p:txBody>
          <a:bodyPr/>
          <a:lstStyle/>
          <a:p>
            <a:fld id="{4F5037F2-DC85-406A-A4EA-1E681A25B4F8}" type="slidenum">
              <a:rPr lang="en-US" smtClean="0"/>
              <a:pPr/>
              <a:t>‹#›</a:t>
            </a:fld>
            <a:endParaRPr lang="en-US"/>
          </a:p>
        </p:txBody>
      </p:sp>
      <p:sp>
        <p:nvSpPr>
          <p:cNvPr id="11" name="Triangle rectangle 10"/>
          <p:cNvSpPr/>
          <p:nvPr userDrawn="1"/>
        </p:nvSpPr>
        <p:spPr>
          <a:xfrm rot="16200000" flipH="1">
            <a:off x="827584" y="2886610"/>
            <a:ext cx="288032" cy="288030"/>
          </a:xfrm>
          <a:prstGeom prst="rtTriangle">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692696"/>
            <a:ext cx="8316416" cy="219391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14" name="Triangle rectangle 13"/>
          <p:cNvSpPr/>
          <p:nvPr userDrawn="1"/>
        </p:nvSpPr>
        <p:spPr>
          <a:xfrm rot="16200000" flipH="1">
            <a:off x="827584" y="5079561"/>
            <a:ext cx="288032" cy="288030"/>
          </a:xfrm>
          <a:prstGeom prst="rtTriangle">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5" name="Rectangle 14"/>
          <p:cNvSpPr/>
          <p:nvPr userDrawn="1"/>
        </p:nvSpPr>
        <p:spPr>
          <a:xfrm>
            <a:off x="827584" y="4110573"/>
            <a:ext cx="8316416" cy="96898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ctrTitle" hasCustomPrompt="1"/>
          </p:nvPr>
        </p:nvSpPr>
        <p:spPr>
          <a:xfrm>
            <a:off x="1403349" y="1054638"/>
            <a:ext cx="7416801" cy="1470025"/>
          </a:xfrm>
        </p:spPr>
        <p:txBody>
          <a:bodyPr/>
          <a:lstStyle/>
          <a:p>
            <a:r>
              <a:rPr lang="en-US" noProof="0" dirty="0" smtClean="0"/>
              <a:t>Click to edit Master title style</a:t>
            </a:r>
            <a:endParaRPr lang="en-US" dirty="0"/>
          </a:p>
        </p:txBody>
      </p:sp>
      <p:sp>
        <p:nvSpPr>
          <p:cNvPr id="3" name="Sous-titre 2"/>
          <p:cNvSpPr>
            <a:spLocks noGrp="1"/>
          </p:cNvSpPr>
          <p:nvPr userDrawn="1">
            <p:ph type="subTitle" idx="1" hasCustomPrompt="1"/>
          </p:nvPr>
        </p:nvSpPr>
        <p:spPr>
          <a:xfrm>
            <a:off x="1115615" y="4218302"/>
            <a:ext cx="5688633" cy="753525"/>
          </a:xfrm>
        </p:spPr>
        <p:txBody>
          <a:bodyPr anchor="ctr">
            <a:noAutofit/>
          </a:bodyPr>
          <a:lstStyle>
            <a:lvl1pPr marL="0" indent="0" algn="ctr">
              <a:buNone/>
              <a:defRPr sz="200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dirty="0"/>
          </a:p>
        </p:txBody>
      </p:sp>
      <p:sp>
        <p:nvSpPr>
          <p:cNvPr id="16" name="Rectangle 15"/>
          <p:cNvSpPr/>
          <p:nvPr userDrawn="1"/>
        </p:nvSpPr>
        <p:spPr>
          <a:xfrm>
            <a:off x="7164288" y="3789040"/>
            <a:ext cx="1545881" cy="1545881"/>
          </a:xfrm>
          <a:prstGeom prst="rect">
            <a:avLst/>
          </a:prstGeom>
          <a:solidFill>
            <a:schemeClr val="bg1"/>
          </a:solidFill>
          <a:ln w="152400">
            <a:solidFill>
              <a:schemeClr val="bg2"/>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989693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2_Titre et contenu">
    <p:spTree>
      <p:nvGrpSpPr>
        <p:cNvPr id="1" name=""/>
        <p:cNvGrpSpPr/>
        <p:nvPr/>
      </p:nvGrpSpPr>
      <p:grpSpPr>
        <a:xfrm>
          <a:off x="0" y="0"/>
          <a:ext cx="0" cy="0"/>
          <a:chOff x="0" y="0"/>
          <a:chExt cx="0" cy="0"/>
        </a:xfrm>
      </p:grpSpPr>
      <p:sp>
        <p:nvSpPr>
          <p:cNvPr id="11" name="Triangle rectangle 10"/>
          <p:cNvSpPr/>
          <p:nvPr userDrawn="1"/>
        </p:nvSpPr>
        <p:spPr>
          <a:xfrm rot="16200000" flipH="1">
            <a:off x="827584" y="1446450"/>
            <a:ext cx="288032" cy="288030"/>
          </a:xfrm>
          <a:prstGeom prst="rtTriangle">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188640"/>
            <a:ext cx="8316416" cy="1257807"/>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9" name="Triangle rectangle 8"/>
          <p:cNvSpPr/>
          <p:nvPr userDrawn="1"/>
        </p:nvSpPr>
        <p:spPr>
          <a:xfrm flipH="1">
            <a:off x="827585" y="6093298"/>
            <a:ext cx="288032" cy="288030"/>
          </a:xfrm>
          <a:prstGeom prst="rtTriangle">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0" name="Rectangle 9"/>
          <p:cNvSpPr/>
          <p:nvPr userDrawn="1"/>
        </p:nvSpPr>
        <p:spPr>
          <a:xfrm rot="10800000">
            <a:off x="827585" y="6381328"/>
            <a:ext cx="8316416" cy="476672"/>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title"/>
          </p:nvPr>
        </p:nvSpPr>
        <p:spPr/>
        <p:txBody>
          <a:bodyPr/>
          <a:lstStyle/>
          <a:p>
            <a:r>
              <a:rPr lang="fr-FR" smtClean="0"/>
              <a:t>Modifiez le style du titre</a:t>
            </a:r>
            <a:endParaRPr lang="en-US"/>
          </a:p>
        </p:txBody>
      </p:sp>
      <p:sp>
        <p:nvSpPr>
          <p:cNvPr id="3" name="Espace réservé du contenu 2"/>
          <p:cNvSpPr>
            <a:spLocks noGrp="1"/>
          </p:cNvSpPr>
          <p:nvPr userDrawn="1">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numéro de diapositive 5"/>
          <p:cNvSpPr>
            <a:spLocks noGrp="1"/>
          </p:cNvSpPr>
          <p:nvPr userDrawn="1">
            <p:ph type="sldNum" sz="quarter" idx="12"/>
          </p:nvPr>
        </p:nvSpPr>
        <p:spPr/>
        <p:txBody>
          <a:bodyPr/>
          <a:lstStyle/>
          <a:p>
            <a:fld id="{4F5037F2-DC85-406A-A4EA-1E681A25B4F8}" type="slidenum">
              <a:rPr lang="en-US" smtClean="0"/>
              <a:pPr/>
              <a:t>‹#›</a:t>
            </a:fld>
            <a:endParaRPr lang="en-US"/>
          </a:p>
        </p:txBody>
      </p:sp>
      <p:sp>
        <p:nvSpPr>
          <p:cNvPr id="13" name="Espace réservé de la date 3"/>
          <p:cNvSpPr>
            <a:spLocks noGrp="1"/>
          </p:cNvSpPr>
          <p:nvPr>
            <p:ph type="dt" sz="half" idx="10"/>
          </p:nvPr>
        </p:nvSpPr>
        <p:spPr>
          <a:xfrm>
            <a:off x="6706146" y="6430858"/>
            <a:ext cx="2133600" cy="365125"/>
          </a:xfrm>
        </p:spPr>
        <p:txBody>
          <a:bodyPr/>
          <a:lstStyle>
            <a:lvl1pPr algn="r">
              <a:defRPr/>
            </a:lvl1pPr>
          </a:lstStyle>
          <a:p>
            <a:r>
              <a:rPr lang="fr-FR" smtClean="0"/>
              <a:t>Your date comes here</a:t>
            </a:r>
            <a:endParaRPr lang="en-US" dirty="0"/>
          </a:p>
        </p:txBody>
      </p:sp>
      <p:sp>
        <p:nvSpPr>
          <p:cNvPr id="14" name="Espace réservé du pied de page 4"/>
          <p:cNvSpPr>
            <a:spLocks noGrp="1"/>
          </p:cNvSpPr>
          <p:nvPr>
            <p:ph type="ftr" sz="quarter" idx="11"/>
          </p:nvPr>
        </p:nvSpPr>
        <p:spPr>
          <a:xfrm>
            <a:off x="3664434" y="6430858"/>
            <a:ext cx="2895600" cy="365125"/>
          </a:xfrm>
        </p:spPr>
        <p:txBody>
          <a:bodyPr/>
          <a:lstStyle/>
          <a:p>
            <a:r>
              <a:rPr lang="en-US" dirty="0" smtClean="0"/>
              <a:t>Your footer comes here</a:t>
            </a:r>
            <a:endParaRPr lang="en-US" dirty="0"/>
          </a:p>
        </p:txBody>
      </p:sp>
    </p:spTree>
    <p:extLst>
      <p:ext uri="{BB962C8B-B14F-4D97-AF65-F5344CB8AC3E}">
        <p14:creationId xmlns:p14="http://schemas.microsoft.com/office/powerpoint/2010/main" val="3238439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3_Diapositive de tit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Your date comes here</a:t>
            </a:r>
            <a:endParaRPr lang="en-US"/>
          </a:p>
        </p:txBody>
      </p:sp>
      <p:sp>
        <p:nvSpPr>
          <p:cNvPr id="5" name="Espace réservé du pied de page 4"/>
          <p:cNvSpPr>
            <a:spLocks noGrp="1"/>
          </p:cNvSpPr>
          <p:nvPr>
            <p:ph type="ftr" sz="quarter" idx="11"/>
          </p:nvPr>
        </p:nvSpPr>
        <p:spPr/>
        <p:txBody>
          <a:bodyPr/>
          <a:lstStyle/>
          <a:p>
            <a:r>
              <a:rPr lang="en-US" smtClean="0"/>
              <a:t>Your footer comes here</a:t>
            </a:r>
            <a:endParaRPr lang="en-US"/>
          </a:p>
        </p:txBody>
      </p:sp>
      <p:sp>
        <p:nvSpPr>
          <p:cNvPr id="6" name="Espace réservé du numéro de diapositive 5"/>
          <p:cNvSpPr>
            <a:spLocks noGrp="1"/>
          </p:cNvSpPr>
          <p:nvPr>
            <p:ph type="sldNum" sz="quarter" idx="12"/>
          </p:nvPr>
        </p:nvSpPr>
        <p:spPr/>
        <p:txBody>
          <a:bodyPr/>
          <a:lstStyle/>
          <a:p>
            <a:fld id="{4F5037F2-DC85-406A-A4EA-1E681A25B4F8}" type="slidenum">
              <a:rPr lang="en-US" smtClean="0"/>
              <a:pPr/>
              <a:t>‹#›</a:t>
            </a:fld>
            <a:endParaRPr lang="en-US"/>
          </a:p>
        </p:txBody>
      </p:sp>
      <p:sp>
        <p:nvSpPr>
          <p:cNvPr id="11" name="Triangle rectangle 10"/>
          <p:cNvSpPr/>
          <p:nvPr userDrawn="1"/>
        </p:nvSpPr>
        <p:spPr>
          <a:xfrm rot="16200000" flipH="1">
            <a:off x="827584" y="2886610"/>
            <a:ext cx="288032" cy="288030"/>
          </a:xfrm>
          <a:prstGeom prst="rtTriangle">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692696"/>
            <a:ext cx="8316416" cy="219391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14" name="Triangle rectangle 13"/>
          <p:cNvSpPr/>
          <p:nvPr userDrawn="1"/>
        </p:nvSpPr>
        <p:spPr>
          <a:xfrm rot="16200000" flipH="1">
            <a:off x="827584" y="5079561"/>
            <a:ext cx="288032" cy="288030"/>
          </a:xfrm>
          <a:prstGeom prst="rtTriangle">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5" name="Rectangle 14"/>
          <p:cNvSpPr/>
          <p:nvPr userDrawn="1"/>
        </p:nvSpPr>
        <p:spPr>
          <a:xfrm>
            <a:off x="827584" y="4110573"/>
            <a:ext cx="8316416" cy="96898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ctrTitle" hasCustomPrompt="1"/>
          </p:nvPr>
        </p:nvSpPr>
        <p:spPr>
          <a:xfrm>
            <a:off x="1403349" y="1054638"/>
            <a:ext cx="7416801" cy="1470025"/>
          </a:xfrm>
        </p:spPr>
        <p:txBody>
          <a:bodyPr/>
          <a:lstStyle/>
          <a:p>
            <a:r>
              <a:rPr lang="en-US" noProof="0" dirty="0" smtClean="0"/>
              <a:t>Click to edit Master title style</a:t>
            </a:r>
            <a:endParaRPr lang="en-US" dirty="0"/>
          </a:p>
        </p:txBody>
      </p:sp>
      <p:sp>
        <p:nvSpPr>
          <p:cNvPr id="3" name="Sous-titre 2"/>
          <p:cNvSpPr>
            <a:spLocks noGrp="1"/>
          </p:cNvSpPr>
          <p:nvPr userDrawn="1">
            <p:ph type="subTitle" idx="1" hasCustomPrompt="1"/>
          </p:nvPr>
        </p:nvSpPr>
        <p:spPr>
          <a:xfrm>
            <a:off x="1115615" y="4218302"/>
            <a:ext cx="5688633" cy="753525"/>
          </a:xfrm>
        </p:spPr>
        <p:txBody>
          <a:bodyPr anchor="ctr">
            <a:noAutofit/>
          </a:bodyPr>
          <a:lstStyle>
            <a:lvl1pPr marL="0" indent="0" algn="ctr">
              <a:buNone/>
              <a:defRPr sz="200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dirty="0"/>
          </a:p>
        </p:txBody>
      </p:sp>
      <p:sp>
        <p:nvSpPr>
          <p:cNvPr id="16" name="Rectangle 15"/>
          <p:cNvSpPr/>
          <p:nvPr userDrawn="1"/>
        </p:nvSpPr>
        <p:spPr>
          <a:xfrm>
            <a:off x="7164288" y="3789040"/>
            <a:ext cx="1545881" cy="1545881"/>
          </a:xfrm>
          <a:prstGeom prst="rect">
            <a:avLst/>
          </a:prstGeom>
          <a:solidFill>
            <a:schemeClr val="bg1"/>
          </a:solidFill>
          <a:ln w="152400">
            <a:solidFill>
              <a:schemeClr val="bg2"/>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854547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3_Titre et contenu">
    <p:spTree>
      <p:nvGrpSpPr>
        <p:cNvPr id="1" name=""/>
        <p:cNvGrpSpPr/>
        <p:nvPr/>
      </p:nvGrpSpPr>
      <p:grpSpPr>
        <a:xfrm>
          <a:off x="0" y="0"/>
          <a:ext cx="0" cy="0"/>
          <a:chOff x="0" y="0"/>
          <a:chExt cx="0" cy="0"/>
        </a:xfrm>
      </p:grpSpPr>
      <p:sp>
        <p:nvSpPr>
          <p:cNvPr id="11" name="Triangle rectangle 10"/>
          <p:cNvSpPr/>
          <p:nvPr userDrawn="1"/>
        </p:nvSpPr>
        <p:spPr>
          <a:xfrm rot="16200000" flipH="1">
            <a:off x="827584" y="1446450"/>
            <a:ext cx="288032" cy="288030"/>
          </a:xfrm>
          <a:prstGeom prst="rtTriangle">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188640"/>
            <a:ext cx="8316416" cy="125780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9" name="Triangle rectangle 8"/>
          <p:cNvSpPr/>
          <p:nvPr userDrawn="1"/>
        </p:nvSpPr>
        <p:spPr>
          <a:xfrm flipH="1">
            <a:off x="827585" y="6093298"/>
            <a:ext cx="288032" cy="288030"/>
          </a:xfrm>
          <a:prstGeom prst="rtTriangle">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0" name="Rectangle 9"/>
          <p:cNvSpPr/>
          <p:nvPr userDrawn="1"/>
        </p:nvSpPr>
        <p:spPr>
          <a:xfrm rot="10800000">
            <a:off x="827585" y="6381328"/>
            <a:ext cx="8316416" cy="47667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title"/>
          </p:nvPr>
        </p:nvSpPr>
        <p:spPr/>
        <p:txBody>
          <a:bodyPr/>
          <a:lstStyle/>
          <a:p>
            <a:r>
              <a:rPr lang="fr-FR" smtClean="0"/>
              <a:t>Modifiez le style du titre</a:t>
            </a:r>
            <a:endParaRPr lang="en-US"/>
          </a:p>
        </p:txBody>
      </p:sp>
      <p:sp>
        <p:nvSpPr>
          <p:cNvPr id="3" name="Espace réservé du contenu 2"/>
          <p:cNvSpPr>
            <a:spLocks noGrp="1"/>
          </p:cNvSpPr>
          <p:nvPr userDrawn="1">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numéro de diapositive 5"/>
          <p:cNvSpPr>
            <a:spLocks noGrp="1"/>
          </p:cNvSpPr>
          <p:nvPr userDrawn="1">
            <p:ph type="sldNum" sz="quarter" idx="12"/>
          </p:nvPr>
        </p:nvSpPr>
        <p:spPr/>
        <p:txBody>
          <a:bodyPr/>
          <a:lstStyle/>
          <a:p>
            <a:fld id="{4F5037F2-DC85-406A-A4EA-1E681A25B4F8}" type="slidenum">
              <a:rPr lang="en-US" smtClean="0"/>
              <a:pPr/>
              <a:t>‹#›</a:t>
            </a:fld>
            <a:endParaRPr lang="en-US"/>
          </a:p>
        </p:txBody>
      </p:sp>
      <p:sp>
        <p:nvSpPr>
          <p:cNvPr id="13" name="Espace réservé de la date 3"/>
          <p:cNvSpPr>
            <a:spLocks noGrp="1"/>
          </p:cNvSpPr>
          <p:nvPr>
            <p:ph type="dt" sz="half" idx="10"/>
          </p:nvPr>
        </p:nvSpPr>
        <p:spPr>
          <a:xfrm>
            <a:off x="6706146" y="6430858"/>
            <a:ext cx="2133600" cy="365125"/>
          </a:xfrm>
        </p:spPr>
        <p:txBody>
          <a:bodyPr/>
          <a:lstStyle>
            <a:lvl1pPr algn="r">
              <a:defRPr/>
            </a:lvl1pPr>
          </a:lstStyle>
          <a:p>
            <a:r>
              <a:rPr lang="fr-FR" smtClean="0"/>
              <a:t>Your date comes here</a:t>
            </a:r>
            <a:endParaRPr lang="en-US" dirty="0"/>
          </a:p>
        </p:txBody>
      </p:sp>
      <p:sp>
        <p:nvSpPr>
          <p:cNvPr id="14" name="Espace réservé du pied de page 4"/>
          <p:cNvSpPr>
            <a:spLocks noGrp="1"/>
          </p:cNvSpPr>
          <p:nvPr>
            <p:ph type="ftr" sz="quarter" idx="11"/>
          </p:nvPr>
        </p:nvSpPr>
        <p:spPr>
          <a:xfrm>
            <a:off x="3664434" y="6430858"/>
            <a:ext cx="2895600" cy="365125"/>
          </a:xfrm>
        </p:spPr>
        <p:txBody>
          <a:bodyPr/>
          <a:lstStyle/>
          <a:p>
            <a:r>
              <a:rPr lang="en-US" dirty="0" smtClean="0"/>
              <a:t>Your footer comes here</a:t>
            </a:r>
            <a:endParaRPr lang="en-US" dirty="0"/>
          </a:p>
        </p:txBody>
      </p:sp>
    </p:spTree>
    <p:extLst>
      <p:ext uri="{BB962C8B-B14F-4D97-AF65-F5344CB8AC3E}">
        <p14:creationId xmlns:p14="http://schemas.microsoft.com/office/powerpoint/2010/main" val="1432570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4_Diapositive de tit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Your date comes here</a:t>
            </a:r>
            <a:endParaRPr lang="en-US"/>
          </a:p>
        </p:txBody>
      </p:sp>
      <p:sp>
        <p:nvSpPr>
          <p:cNvPr id="5" name="Espace réservé du pied de page 4"/>
          <p:cNvSpPr>
            <a:spLocks noGrp="1"/>
          </p:cNvSpPr>
          <p:nvPr>
            <p:ph type="ftr" sz="quarter" idx="11"/>
          </p:nvPr>
        </p:nvSpPr>
        <p:spPr/>
        <p:txBody>
          <a:bodyPr/>
          <a:lstStyle/>
          <a:p>
            <a:r>
              <a:rPr lang="en-US" smtClean="0"/>
              <a:t>Your footer comes here</a:t>
            </a:r>
            <a:endParaRPr lang="en-US"/>
          </a:p>
        </p:txBody>
      </p:sp>
      <p:sp>
        <p:nvSpPr>
          <p:cNvPr id="6" name="Espace réservé du numéro de diapositive 5"/>
          <p:cNvSpPr>
            <a:spLocks noGrp="1"/>
          </p:cNvSpPr>
          <p:nvPr>
            <p:ph type="sldNum" sz="quarter" idx="12"/>
          </p:nvPr>
        </p:nvSpPr>
        <p:spPr/>
        <p:txBody>
          <a:bodyPr/>
          <a:lstStyle/>
          <a:p>
            <a:fld id="{4F5037F2-DC85-406A-A4EA-1E681A25B4F8}" type="slidenum">
              <a:rPr lang="en-US" smtClean="0"/>
              <a:pPr/>
              <a:t>‹#›</a:t>
            </a:fld>
            <a:endParaRPr lang="en-US"/>
          </a:p>
        </p:txBody>
      </p:sp>
      <p:sp>
        <p:nvSpPr>
          <p:cNvPr id="11" name="Triangle rectangle 10"/>
          <p:cNvSpPr/>
          <p:nvPr userDrawn="1"/>
        </p:nvSpPr>
        <p:spPr>
          <a:xfrm rot="16200000" flipH="1">
            <a:off x="827584" y="2886610"/>
            <a:ext cx="288032" cy="288030"/>
          </a:xfrm>
          <a:prstGeom prst="rtTriangle">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692696"/>
            <a:ext cx="8316416" cy="2193911"/>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14" name="Triangle rectangle 13"/>
          <p:cNvSpPr/>
          <p:nvPr userDrawn="1"/>
        </p:nvSpPr>
        <p:spPr>
          <a:xfrm rot="16200000" flipH="1">
            <a:off x="827584" y="5079561"/>
            <a:ext cx="288032" cy="288030"/>
          </a:xfrm>
          <a:prstGeom prst="rtTriangle">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5" name="Rectangle 14"/>
          <p:cNvSpPr/>
          <p:nvPr userDrawn="1"/>
        </p:nvSpPr>
        <p:spPr>
          <a:xfrm>
            <a:off x="827584" y="4110573"/>
            <a:ext cx="8316416" cy="96898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ctrTitle" hasCustomPrompt="1"/>
          </p:nvPr>
        </p:nvSpPr>
        <p:spPr>
          <a:xfrm>
            <a:off x="1403349" y="1054638"/>
            <a:ext cx="7416801" cy="1470025"/>
          </a:xfrm>
        </p:spPr>
        <p:txBody>
          <a:bodyPr/>
          <a:lstStyle/>
          <a:p>
            <a:r>
              <a:rPr lang="en-US" noProof="0" dirty="0" smtClean="0"/>
              <a:t>Click to edit Master title style</a:t>
            </a:r>
            <a:endParaRPr lang="en-US" dirty="0"/>
          </a:p>
        </p:txBody>
      </p:sp>
      <p:sp>
        <p:nvSpPr>
          <p:cNvPr id="3" name="Sous-titre 2"/>
          <p:cNvSpPr>
            <a:spLocks noGrp="1"/>
          </p:cNvSpPr>
          <p:nvPr userDrawn="1">
            <p:ph type="subTitle" idx="1" hasCustomPrompt="1"/>
          </p:nvPr>
        </p:nvSpPr>
        <p:spPr>
          <a:xfrm>
            <a:off x="1115615" y="4218302"/>
            <a:ext cx="5688633" cy="753525"/>
          </a:xfrm>
        </p:spPr>
        <p:txBody>
          <a:bodyPr anchor="ctr">
            <a:noAutofit/>
          </a:bodyPr>
          <a:lstStyle>
            <a:lvl1pPr marL="0" indent="0" algn="ctr">
              <a:buNone/>
              <a:defRPr sz="200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dirty="0"/>
          </a:p>
        </p:txBody>
      </p:sp>
      <p:sp>
        <p:nvSpPr>
          <p:cNvPr id="16" name="Rectangle 15"/>
          <p:cNvSpPr/>
          <p:nvPr userDrawn="1"/>
        </p:nvSpPr>
        <p:spPr>
          <a:xfrm>
            <a:off x="7164288" y="3789040"/>
            <a:ext cx="1545881" cy="1545881"/>
          </a:xfrm>
          <a:prstGeom prst="rect">
            <a:avLst/>
          </a:prstGeom>
          <a:solidFill>
            <a:schemeClr val="bg1"/>
          </a:solidFill>
          <a:ln w="152400">
            <a:solidFill>
              <a:schemeClr val="bg2"/>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342850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4_Titre et contenu">
    <p:spTree>
      <p:nvGrpSpPr>
        <p:cNvPr id="1" name=""/>
        <p:cNvGrpSpPr/>
        <p:nvPr/>
      </p:nvGrpSpPr>
      <p:grpSpPr>
        <a:xfrm>
          <a:off x="0" y="0"/>
          <a:ext cx="0" cy="0"/>
          <a:chOff x="0" y="0"/>
          <a:chExt cx="0" cy="0"/>
        </a:xfrm>
      </p:grpSpPr>
      <p:sp>
        <p:nvSpPr>
          <p:cNvPr id="11" name="Triangle rectangle 10"/>
          <p:cNvSpPr/>
          <p:nvPr userDrawn="1"/>
        </p:nvSpPr>
        <p:spPr>
          <a:xfrm rot="16200000" flipH="1">
            <a:off x="827584" y="1446450"/>
            <a:ext cx="288032" cy="288030"/>
          </a:xfrm>
          <a:prstGeom prst="rtTriangle">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188640"/>
            <a:ext cx="8316416" cy="1257807"/>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9" name="Triangle rectangle 8"/>
          <p:cNvSpPr/>
          <p:nvPr userDrawn="1"/>
        </p:nvSpPr>
        <p:spPr>
          <a:xfrm flipH="1">
            <a:off x="827585" y="6093298"/>
            <a:ext cx="288032" cy="288030"/>
          </a:xfrm>
          <a:prstGeom prst="rtTriangle">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0" name="Rectangle 9"/>
          <p:cNvSpPr/>
          <p:nvPr userDrawn="1"/>
        </p:nvSpPr>
        <p:spPr>
          <a:xfrm rot="10800000">
            <a:off x="827585" y="6381328"/>
            <a:ext cx="8316416" cy="476672"/>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title"/>
          </p:nvPr>
        </p:nvSpPr>
        <p:spPr/>
        <p:txBody>
          <a:bodyPr/>
          <a:lstStyle/>
          <a:p>
            <a:r>
              <a:rPr lang="fr-FR" smtClean="0"/>
              <a:t>Modifiez le style du titre</a:t>
            </a:r>
            <a:endParaRPr lang="en-US"/>
          </a:p>
        </p:txBody>
      </p:sp>
      <p:sp>
        <p:nvSpPr>
          <p:cNvPr id="3" name="Espace réservé du contenu 2"/>
          <p:cNvSpPr>
            <a:spLocks noGrp="1"/>
          </p:cNvSpPr>
          <p:nvPr userDrawn="1">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numéro de diapositive 5"/>
          <p:cNvSpPr>
            <a:spLocks noGrp="1"/>
          </p:cNvSpPr>
          <p:nvPr userDrawn="1">
            <p:ph type="sldNum" sz="quarter" idx="12"/>
          </p:nvPr>
        </p:nvSpPr>
        <p:spPr/>
        <p:txBody>
          <a:bodyPr/>
          <a:lstStyle/>
          <a:p>
            <a:fld id="{4F5037F2-DC85-406A-A4EA-1E681A25B4F8}" type="slidenum">
              <a:rPr lang="en-US" smtClean="0"/>
              <a:pPr/>
              <a:t>‹#›</a:t>
            </a:fld>
            <a:endParaRPr lang="en-US"/>
          </a:p>
        </p:txBody>
      </p:sp>
      <p:sp>
        <p:nvSpPr>
          <p:cNvPr id="13" name="Espace réservé de la date 3"/>
          <p:cNvSpPr>
            <a:spLocks noGrp="1"/>
          </p:cNvSpPr>
          <p:nvPr>
            <p:ph type="dt" sz="half" idx="10"/>
          </p:nvPr>
        </p:nvSpPr>
        <p:spPr>
          <a:xfrm>
            <a:off x="6706146" y="6430858"/>
            <a:ext cx="2133600" cy="365125"/>
          </a:xfrm>
        </p:spPr>
        <p:txBody>
          <a:bodyPr/>
          <a:lstStyle>
            <a:lvl1pPr algn="r">
              <a:defRPr/>
            </a:lvl1pPr>
          </a:lstStyle>
          <a:p>
            <a:r>
              <a:rPr lang="fr-FR" smtClean="0"/>
              <a:t>Your date comes here</a:t>
            </a:r>
            <a:endParaRPr lang="en-US" dirty="0"/>
          </a:p>
        </p:txBody>
      </p:sp>
      <p:sp>
        <p:nvSpPr>
          <p:cNvPr id="14" name="Espace réservé du pied de page 4"/>
          <p:cNvSpPr>
            <a:spLocks noGrp="1"/>
          </p:cNvSpPr>
          <p:nvPr>
            <p:ph type="ftr" sz="quarter" idx="11"/>
          </p:nvPr>
        </p:nvSpPr>
        <p:spPr>
          <a:xfrm>
            <a:off x="3664434" y="6430858"/>
            <a:ext cx="2895600" cy="365125"/>
          </a:xfrm>
        </p:spPr>
        <p:txBody>
          <a:bodyPr/>
          <a:lstStyle/>
          <a:p>
            <a:r>
              <a:rPr lang="en-US" dirty="0" smtClean="0"/>
              <a:t>Your footer comes here</a:t>
            </a:r>
            <a:endParaRPr lang="en-US" dirty="0"/>
          </a:p>
        </p:txBody>
      </p:sp>
    </p:spTree>
    <p:extLst>
      <p:ext uri="{BB962C8B-B14F-4D97-AF65-F5344CB8AC3E}">
        <p14:creationId xmlns:p14="http://schemas.microsoft.com/office/powerpoint/2010/main" val="4023533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5_Diapositive de tit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Your date comes here</a:t>
            </a:r>
            <a:endParaRPr lang="en-US"/>
          </a:p>
        </p:txBody>
      </p:sp>
      <p:sp>
        <p:nvSpPr>
          <p:cNvPr id="5" name="Espace réservé du pied de page 4"/>
          <p:cNvSpPr>
            <a:spLocks noGrp="1"/>
          </p:cNvSpPr>
          <p:nvPr>
            <p:ph type="ftr" sz="quarter" idx="11"/>
          </p:nvPr>
        </p:nvSpPr>
        <p:spPr/>
        <p:txBody>
          <a:bodyPr/>
          <a:lstStyle/>
          <a:p>
            <a:r>
              <a:rPr lang="en-US" smtClean="0"/>
              <a:t>Your footer comes here</a:t>
            </a:r>
            <a:endParaRPr lang="en-US"/>
          </a:p>
        </p:txBody>
      </p:sp>
      <p:sp>
        <p:nvSpPr>
          <p:cNvPr id="6" name="Espace réservé du numéro de diapositive 5"/>
          <p:cNvSpPr>
            <a:spLocks noGrp="1"/>
          </p:cNvSpPr>
          <p:nvPr>
            <p:ph type="sldNum" sz="quarter" idx="12"/>
          </p:nvPr>
        </p:nvSpPr>
        <p:spPr/>
        <p:txBody>
          <a:bodyPr/>
          <a:lstStyle/>
          <a:p>
            <a:fld id="{4F5037F2-DC85-406A-A4EA-1E681A25B4F8}" type="slidenum">
              <a:rPr lang="en-US" smtClean="0"/>
              <a:pPr/>
              <a:t>‹#›</a:t>
            </a:fld>
            <a:endParaRPr lang="en-US"/>
          </a:p>
        </p:txBody>
      </p:sp>
      <p:sp>
        <p:nvSpPr>
          <p:cNvPr id="11" name="Triangle rectangle 10"/>
          <p:cNvSpPr/>
          <p:nvPr userDrawn="1"/>
        </p:nvSpPr>
        <p:spPr>
          <a:xfrm rot="16200000" flipH="1">
            <a:off x="827584" y="2886610"/>
            <a:ext cx="288032" cy="288030"/>
          </a:xfrm>
          <a:prstGeom prst="rtTriangle">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692696"/>
            <a:ext cx="8316416" cy="2193911"/>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14" name="Triangle rectangle 13"/>
          <p:cNvSpPr/>
          <p:nvPr userDrawn="1"/>
        </p:nvSpPr>
        <p:spPr>
          <a:xfrm rot="16200000" flipH="1">
            <a:off x="827584" y="5079561"/>
            <a:ext cx="288032" cy="288030"/>
          </a:xfrm>
          <a:prstGeom prst="rtTriangle">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5" name="Rectangle 14"/>
          <p:cNvSpPr/>
          <p:nvPr userDrawn="1"/>
        </p:nvSpPr>
        <p:spPr>
          <a:xfrm>
            <a:off x="827584" y="4110573"/>
            <a:ext cx="8316416" cy="968985"/>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ctrTitle" hasCustomPrompt="1"/>
          </p:nvPr>
        </p:nvSpPr>
        <p:spPr>
          <a:xfrm>
            <a:off x="1403349" y="1054638"/>
            <a:ext cx="7416801" cy="1470025"/>
          </a:xfrm>
        </p:spPr>
        <p:txBody>
          <a:bodyPr/>
          <a:lstStyle/>
          <a:p>
            <a:r>
              <a:rPr lang="en-US" noProof="0" dirty="0" smtClean="0"/>
              <a:t>Click to edit Master title style</a:t>
            </a:r>
            <a:endParaRPr lang="en-US" dirty="0"/>
          </a:p>
        </p:txBody>
      </p:sp>
      <p:sp>
        <p:nvSpPr>
          <p:cNvPr id="3" name="Sous-titre 2"/>
          <p:cNvSpPr>
            <a:spLocks noGrp="1"/>
          </p:cNvSpPr>
          <p:nvPr userDrawn="1">
            <p:ph type="subTitle" idx="1" hasCustomPrompt="1"/>
          </p:nvPr>
        </p:nvSpPr>
        <p:spPr>
          <a:xfrm>
            <a:off x="1115615" y="4218302"/>
            <a:ext cx="5688633" cy="753525"/>
          </a:xfrm>
        </p:spPr>
        <p:txBody>
          <a:bodyPr anchor="ctr">
            <a:noAutofit/>
          </a:bodyPr>
          <a:lstStyle>
            <a:lvl1pPr marL="0" indent="0" algn="ctr">
              <a:buNone/>
              <a:defRPr sz="200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dirty="0"/>
          </a:p>
        </p:txBody>
      </p:sp>
      <p:sp>
        <p:nvSpPr>
          <p:cNvPr id="16" name="Rectangle 15"/>
          <p:cNvSpPr/>
          <p:nvPr userDrawn="1"/>
        </p:nvSpPr>
        <p:spPr>
          <a:xfrm>
            <a:off x="7164288" y="3789040"/>
            <a:ext cx="1545881" cy="1545881"/>
          </a:xfrm>
          <a:prstGeom prst="rect">
            <a:avLst/>
          </a:prstGeom>
          <a:solidFill>
            <a:schemeClr val="bg1"/>
          </a:solidFill>
          <a:ln w="152400">
            <a:solidFill>
              <a:schemeClr val="bg2"/>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913478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5_Titre et contenu">
    <p:spTree>
      <p:nvGrpSpPr>
        <p:cNvPr id="1" name=""/>
        <p:cNvGrpSpPr/>
        <p:nvPr/>
      </p:nvGrpSpPr>
      <p:grpSpPr>
        <a:xfrm>
          <a:off x="0" y="0"/>
          <a:ext cx="0" cy="0"/>
          <a:chOff x="0" y="0"/>
          <a:chExt cx="0" cy="0"/>
        </a:xfrm>
      </p:grpSpPr>
      <p:sp>
        <p:nvSpPr>
          <p:cNvPr id="11" name="Triangle rectangle 10"/>
          <p:cNvSpPr/>
          <p:nvPr userDrawn="1"/>
        </p:nvSpPr>
        <p:spPr>
          <a:xfrm rot="16200000" flipH="1">
            <a:off x="827584" y="1446450"/>
            <a:ext cx="288032" cy="288030"/>
          </a:xfrm>
          <a:prstGeom prst="rtTriangle">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188640"/>
            <a:ext cx="8316416" cy="1257807"/>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9" name="Triangle rectangle 8"/>
          <p:cNvSpPr/>
          <p:nvPr userDrawn="1"/>
        </p:nvSpPr>
        <p:spPr>
          <a:xfrm flipH="1">
            <a:off x="827585" y="6093298"/>
            <a:ext cx="288032" cy="288030"/>
          </a:xfrm>
          <a:prstGeom prst="rtTriangle">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0" name="Rectangle 9"/>
          <p:cNvSpPr/>
          <p:nvPr userDrawn="1"/>
        </p:nvSpPr>
        <p:spPr>
          <a:xfrm rot="10800000">
            <a:off x="827585" y="6381328"/>
            <a:ext cx="8316416" cy="476672"/>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title"/>
          </p:nvPr>
        </p:nvSpPr>
        <p:spPr/>
        <p:txBody>
          <a:bodyPr/>
          <a:lstStyle/>
          <a:p>
            <a:r>
              <a:rPr lang="fr-FR" smtClean="0"/>
              <a:t>Modifiez le style du titre</a:t>
            </a:r>
            <a:endParaRPr lang="en-US"/>
          </a:p>
        </p:txBody>
      </p:sp>
      <p:sp>
        <p:nvSpPr>
          <p:cNvPr id="3" name="Espace réservé du contenu 2"/>
          <p:cNvSpPr>
            <a:spLocks noGrp="1"/>
          </p:cNvSpPr>
          <p:nvPr userDrawn="1">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numéro de diapositive 5"/>
          <p:cNvSpPr>
            <a:spLocks noGrp="1"/>
          </p:cNvSpPr>
          <p:nvPr userDrawn="1">
            <p:ph type="sldNum" sz="quarter" idx="12"/>
          </p:nvPr>
        </p:nvSpPr>
        <p:spPr/>
        <p:txBody>
          <a:bodyPr/>
          <a:lstStyle/>
          <a:p>
            <a:fld id="{4F5037F2-DC85-406A-A4EA-1E681A25B4F8}" type="slidenum">
              <a:rPr lang="en-US" smtClean="0"/>
              <a:pPr/>
              <a:t>‹#›</a:t>
            </a:fld>
            <a:endParaRPr lang="en-US"/>
          </a:p>
        </p:txBody>
      </p:sp>
      <p:sp>
        <p:nvSpPr>
          <p:cNvPr id="13" name="Espace réservé de la date 3"/>
          <p:cNvSpPr>
            <a:spLocks noGrp="1"/>
          </p:cNvSpPr>
          <p:nvPr>
            <p:ph type="dt" sz="half" idx="10"/>
          </p:nvPr>
        </p:nvSpPr>
        <p:spPr>
          <a:xfrm>
            <a:off x="6706146" y="6430858"/>
            <a:ext cx="2133600" cy="365125"/>
          </a:xfrm>
        </p:spPr>
        <p:txBody>
          <a:bodyPr/>
          <a:lstStyle>
            <a:lvl1pPr algn="r">
              <a:defRPr/>
            </a:lvl1pPr>
          </a:lstStyle>
          <a:p>
            <a:r>
              <a:rPr lang="fr-FR" smtClean="0"/>
              <a:t>Your date comes here</a:t>
            </a:r>
            <a:endParaRPr lang="en-US" dirty="0"/>
          </a:p>
        </p:txBody>
      </p:sp>
      <p:sp>
        <p:nvSpPr>
          <p:cNvPr id="14" name="Espace réservé du pied de page 4"/>
          <p:cNvSpPr>
            <a:spLocks noGrp="1"/>
          </p:cNvSpPr>
          <p:nvPr>
            <p:ph type="ftr" sz="quarter" idx="11"/>
          </p:nvPr>
        </p:nvSpPr>
        <p:spPr>
          <a:xfrm>
            <a:off x="3664434" y="6430858"/>
            <a:ext cx="2895600" cy="365125"/>
          </a:xfrm>
        </p:spPr>
        <p:txBody>
          <a:bodyPr/>
          <a:lstStyle/>
          <a:p>
            <a:r>
              <a:rPr lang="en-US" dirty="0" smtClean="0"/>
              <a:t>Your footer comes here</a:t>
            </a:r>
            <a:endParaRPr lang="en-US" dirty="0"/>
          </a:p>
        </p:txBody>
      </p:sp>
    </p:spTree>
    <p:extLst>
      <p:ext uri="{BB962C8B-B14F-4D97-AF65-F5344CB8AC3E}">
        <p14:creationId xmlns:p14="http://schemas.microsoft.com/office/powerpoint/2010/main" val="1228356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smtClean="0"/>
              <a:t>Your date comes here</a:t>
            </a:r>
            <a:endParaRPr lang="en-US"/>
          </a:p>
        </p:txBody>
      </p:sp>
      <p:sp>
        <p:nvSpPr>
          <p:cNvPr id="3" name="Espace réservé du pied de page 2"/>
          <p:cNvSpPr>
            <a:spLocks noGrp="1"/>
          </p:cNvSpPr>
          <p:nvPr>
            <p:ph type="ftr" sz="quarter" idx="11"/>
          </p:nvPr>
        </p:nvSpPr>
        <p:spPr/>
        <p:txBody>
          <a:bodyPr/>
          <a:lstStyle/>
          <a:p>
            <a:r>
              <a:rPr lang="en-US" smtClean="0"/>
              <a:t>Your footer comes here</a:t>
            </a:r>
            <a:endParaRPr lang="en-US"/>
          </a:p>
        </p:txBody>
      </p:sp>
      <p:sp>
        <p:nvSpPr>
          <p:cNvPr id="4" name="Espace réservé du numéro de diapositive 3"/>
          <p:cNvSpPr>
            <a:spLocks noGrp="1"/>
          </p:cNvSpPr>
          <p:nvPr>
            <p:ph type="sldNum" sz="quarter" idx="12"/>
          </p:nvPr>
        </p:nvSpPr>
        <p:spPr/>
        <p:txBody>
          <a:bodyPr/>
          <a:lstStyle/>
          <a:p>
            <a:fld id="{4F5037F2-DC85-406A-A4EA-1E681A25B4F8}" type="slidenum">
              <a:rPr lang="en-US" smtClean="0"/>
              <a:pPr/>
              <a:t>‹#›</a:t>
            </a:fld>
            <a:endParaRPr lang="en-US"/>
          </a:p>
        </p:txBody>
      </p:sp>
    </p:spTree>
    <p:extLst>
      <p:ext uri="{BB962C8B-B14F-4D97-AF65-F5344CB8AC3E}">
        <p14:creationId xmlns:p14="http://schemas.microsoft.com/office/powerpoint/2010/main" val="16146712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Title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0" name="Date Placeholder 9"/>
          <p:cNvSpPr>
            <a:spLocks noGrp="1"/>
          </p:cNvSpPr>
          <p:nvPr>
            <p:ph type="dt" sz="half" idx="10"/>
          </p:nvPr>
        </p:nvSpPr>
        <p:spPr>
          <a:xfrm>
            <a:off x="5562600" y="6509004"/>
            <a:ext cx="3002280" cy="274320"/>
          </a:xfrm>
        </p:spPr>
        <p:txBody>
          <a:bodyPr vert="horz" rtlCol="0"/>
          <a:lstStyle>
            <a:extLst/>
          </a:lstStyle>
          <a:p>
            <a:r>
              <a:rPr lang="fr-FR" smtClean="0"/>
              <a:t>Your date comes here</a:t>
            </a:r>
            <a:endParaRPr lang="en-US"/>
          </a:p>
        </p:txBody>
      </p:sp>
      <p:sp>
        <p:nvSpPr>
          <p:cNvPr id="11" name="Slide Number Placeholder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4F5037F2-DC85-406A-A4EA-1E681A25B4F8}" type="slidenum">
              <a:rPr lang="en-US" smtClean="0"/>
              <a:pPr/>
              <a:t>‹#›</a:t>
            </a:fld>
            <a:endParaRPr lang="en-US"/>
          </a:p>
        </p:txBody>
      </p:sp>
      <p:sp>
        <p:nvSpPr>
          <p:cNvPr id="12" name="Footer Placeholder 11"/>
          <p:cNvSpPr>
            <a:spLocks noGrp="1"/>
          </p:cNvSpPr>
          <p:nvPr>
            <p:ph type="ftr" sz="quarter" idx="12"/>
          </p:nvPr>
        </p:nvSpPr>
        <p:spPr>
          <a:xfrm>
            <a:off x="1600200" y="6509004"/>
            <a:ext cx="3907464" cy="274320"/>
          </a:xfrm>
        </p:spPr>
        <p:txBody>
          <a:bodyPr vert="horz" rtlCol="0"/>
          <a:lstStyle>
            <a:extLst/>
          </a:lstStyle>
          <a:p>
            <a:r>
              <a:rPr lang="en-US" smtClean="0"/>
              <a:t>Your footer comes here</a:t>
            </a:r>
            <a:endParaRPr lang="en-US"/>
          </a:p>
        </p:txBody>
      </p:sp>
    </p:spTree>
  </p:cSld>
  <p:clrMapOvr>
    <a:masterClrMapping/>
  </p:clrMapOvr>
  <p:hf hdr="0"/>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r>
              <a:rPr lang="fr-FR" smtClean="0"/>
              <a:t>Your date comes here</a:t>
            </a:r>
            <a:endParaRPr lang="en-US"/>
          </a:p>
        </p:txBody>
      </p:sp>
      <p:sp>
        <p:nvSpPr>
          <p:cNvPr id="5" name="Footer Placeholder 4"/>
          <p:cNvSpPr>
            <a:spLocks noGrp="1"/>
          </p:cNvSpPr>
          <p:nvPr>
            <p:ph type="ftr" sz="quarter" idx="11"/>
          </p:nvPr>
        </p:nvSpPr>
        <p:spPr/>
        <p:txBody>
          <a:bodyPr/>
          <a:lstStyle>
            <a:extLst/>
          </a:lstStyle>
          <a:p>
            <a:r>
              <a:rPr lang="en-US" smtClean="0"/>
              <a:t>Your footer comes here</a:t>
            </a:r>
            <a:endParaRPr lang="en-US"/>
          </a:p>
        </p:txBody>
      </p:sp>
      <p:sp>
        <p:nvSpPr>
          <p:cNvPr id="6" name="Slide Number Placeholder 5"/>
          <p:cNvSpPr>
            <a:spLocks noGrp="1"/>
          </p:cNvSpPr>
          <p:nvPr>
            <p:ph type="sldNum" sz="quarter" idx="12"/>
          </p:nvPr>
        </p:nvSpPr>
        <p:spPr/>
        <p:txBody>
          <a:bodyPr/>
          <a:lstStyle>
            <a:extLst/>
          </a:lstStyle>
          <a:p>
            <a:fld id="{4F5037F2-DC85-406A-A4EA-1E681A25B4F8}" type="slidenum">
              <a:rPr lang="en-US" smtClean="0"/>
              <a:pPr/>
              <a:t>‹#›</a:t>
            </a:fld>
            <a:endParaRPr lang="en-US"/>
          </a:p>
        </p:txBody>
      </p:sp>
    </p:spTree>
  </p:cSld>
  <p:clrMapOvr>
    <a:masterClrMapping/>
  </p:clrMapOvr>
  <p:hf hdr="0"/>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a:xfrm>
            <a:off x="5562600" y="6513670"/>
            <a:ext cx="3002280" cy="274320"/>
          </a:xfrm>
        </p:spPr>
        <p:txBody>
          <a:bodyPr vert="horz" rtlCol="0"/>
          <a:lstStyle>
            <a:extLst/>
          </a:lstStyle>
          <a:p>
            <a:r>
              <a:rPr lang="fr-FR" smtClean="0"/>
              <a:t>Your date comes here</a:t>
            </a:r>
            <a:endParaRPr lang="en-US"/>
          </a:p>
        </p:txBody>
      </p:sp>
      <p:sp>
        <p:nvSpPr>
          <p:cNvPr id="9" name="Slide Number Placeholder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4F5037F2-DC85-406A-A4EA-1E681A25B4F8}" type="slidenum">
              <a:rPr lang="en-US" smtClean="0"/>
              <a:pPr/>
              <a:t>‹#›</a:t>
            </a:fld>
            <a:endParaRPr lang="en-US"/>
          </a:p>
        </p:txBody>
      </p:sp>
      <p:sp>
        <p:nvSpPr>
          <p:cNvPr id="10" name="Footer Placeholder 9"/>
          <p:cNvSpPr>
            <a:spLocks noGrp="1"/>
          </p:cNvSpPr>
          <p:nvPr>
            <p:ph type="ftr" sz="quarter" idx="12"/>
          </p:nvPr>
        </p:nvSpPr>
        <p:spPr>
          <a:xfrm>
            <a:off x="1600200" y="6513670"/>
            <a:ext cx="3907464" cy="274320"/>
          </a:xfrm>
        </p:spPr>
        <p:txBody>
          <a:bodyPr vert="horz" rtlCol="0"/>
          <a:lstStyle>
            <a:extLst/>
          </a:lstStyle>
          <a:p>
            <a:r>
              <a:rPr lang="en-US" smtClean="0"/>
              <a:t>Your footer comes here</a:t>
            </a:r>
            <a:endParaRPr lang="en-US"/>
          </a:p>
        </p:txBody>
      </p:sp>
    </p:spTree>
  </p:cSld>
  <p:clrMapOvr>
    <a:overrideClrMapping bg1="dk1" tx1="lt1" bg2="dk2" tx2="lt2" accent1="accent1" accent2="accent2" accent3="accent3" accent4="accent4" accent5="accent5" accent6="accent6" hlink="hlink" folHlink="folHlink"/>
  </p:clrMapOvr>
  <p:hf hdr="0"/>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r>
              <a:rPr lang="fr-FR" smtClean="0"/>
              <a:t>Your date comes here</a:t>
            </a:r>
            <a:endParaRPr lang="en-US"/>
          </a:p>
        </p:txBody>
      </p:sp>
      <p:sp>
        <p:nvSpPr>
          <p:cNvPr id="6" name="Footer Placeholder 5"/>
          <p:cNvSpPr>
            <a:spLocks noGrp="1"/>
          </p:cNvSpPr>
          <p:nvPr>
            <p:ph type="ftr" sz="quarter" idx="11"/>
          </p:nvPr>
        </p:nvSpPr>
        <p:spPr/>
        <p:txBody>
          <a:bodyPr/>
          <a:lstStyle>
            <a:extLst/>
          </a:lstStyle>
          <a:p>
            <a:r>
              <a:rPr lang="en-US" smtClean="0"/>
              <a:t>Your footer comes here</a:t>
            </a:r>
            <a:endParaRPr lang="en-US"/>
          </a:p>
        </p:txBody>
      </p:sp>
      <p:sp>
        <p:nvSpPr>
          <p:cNvPr id="7" name="Slide Number Placeholder 6"/>
          <p:cNvSpPr>
            <a:spLocks noGrp="1"/>
          </p:cNvSpPr>
          <p:nvPr>
            <p:ph type="sldNum" sz="quarter" idx="12"/>
          </p:nvPr>
        </p:nvSpPr>
        <p:spPr>
          <a:xfrm>
            <a:off x="8641080" y="6514568"/>
            <a:ext cx="464288" cy="274320"/>
          </a:xfrm>
        </p:spPr>
        <p:txBody>
          <a:bodyPr/>
          <a:lstStyle>
            <a:extLst/>
          </a:lstStyle>
          <a:p>
            <a:fld id="{4F5037F2-DC85-406A-A4EA-1E681A25B4F8}" type="slidenum">
              <a:rPr lang="en-US" smtClean="0"/>
              <a:pPr/>
              <a:t>‹#›</a:t>
            </a:fld>
            <a:endParaRPr lang="en-US"/>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hf hdr="0"/>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Title 1"/>
          <p:cNvSpPr>
            <a:spLocks noGrp="1"/>
          </p:cNvSpPr>
          <p:nvPr>
            <p:ph type="title"/>
          </p:nvPr>
        </p:nvSpPr>
        <p:spPr>
          <a:xfrm>
            <a:off x="457200" y="251948"/>
            <a:ext cx="8229600"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r>
              <a:rPr lang="fr-FR" smtClean="0"/>
              <a:t>Your date comes here</a:t>
            </a:r>
            <a:endParaRPr lang="en-US"/>
          </a:p>
        </p:txBody>
      </p:sp>
      <p:sp>
        <p:nvSpPr>
          <p:cNvPr id="8" name="Footer Placeholder 7"/>
          <p:cNvSpPr>
            <a:spLocks noGrp="1"/>
          </p:cNvSpPr>
          <p:nvPr>
            <p:ph type="ftr" sz="quarter" idx="11"/>
          </p:nvPr>
        </p:nvSpPr>
        <p:spPr/>
        <p:txBody>
          <a:bodyPr/>
          <a:lstStyle>
            <a:extLst/>
          </a:lstStyle>
          <a:p>
            <a:r>
              <a:rPr lang="en-US" smtClean="0"/>
              <a:t>Your footer comes here</a:t>
            </a:r>
            <a:endParaRPr lang="en-US"/>
          </a:p>
        </p:txBody>
      </p:sp>
      <p:sp>
        <p:nvSpPr>
          <p:cNvPr id="9" name="Slide Number Placeholder 8"/>
          <p:cNvSpPr>
            <a:spLocks noGrp="1"/>
          </p:cNvSpPr>
          <p:nvPr>
            <p:ph type="sldNum" sz="quarter" idx="12"/>
          </p:nvPr>
        </p:nvSpPr>
        <p:spPr>
          <a:xfrm>
            <a:off x="8641080" y="6514568"/>
            <a:ext cx="464288" cy="274320"/>
          </a:xfrm>
        </p:spPr>
        <p:txBody>
          <a:bodyPr/>
          <a:lstStyle>
            <a:extLst/>
          </a:lstStyle>
          <a:p>
            <a:fld id="{4F5037F2-DC85-406A-A4EA-1E681A25B4F8}" type="slidenum">
              <a:rPr lang="en-US" smtClean="0"/>
              <a:pPr/>
              <a:t>‹#›</a:t>
            </a:fld>
            <a:endParaRPr lang="en-US"/>
          </a:p>
        </p:txBody>
      </p:sp>
    </p:spTree>
  </p:cSld>
  <p:clrMapOvr>
    <a:masterClrMapping/>
  </p:clrMapOvr>
  <p:hf hdr="0"/>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r>
              <a:rPr lang="fr-FR" smtClean="0"/>
              <a:t>Your date comes here</a:t>
            </a:r>
            <a:endParaRPr lang="en-US"/>
          </a:p>
        </p:txBody>
      </p:sp>
      <p:sp>
        <p:nvSpPr>
          <p:cNvPr id="4" name="Footer Placeholder 3"/>
          <p:cNvSpPr>
            <a:spLocks noGrp="1"/>
          </p:cNvSpPr>
          <p:nvPr>
            <p:ph type="ftr" sz="quarter" idx="11"/>
          </p:nvPr>
        </p:nvSpPr>
        <p:spPr/>
        <p:txBody>
          <a:bodyPr/>
          <a:lstStyle>
            <a:extLst/>
          </a:lstStyle>
          <a:p>
            <a:r>
              <a:rPr lang="en-US" smtClean="0"/>
              <a:t>Your footer comes here</a:t>
            </a:r>
            <a:endParaRPr lang="en-US"/>
          </a:p>
        </p:txBody>
      </p:sp>
      <p:sp>
        <p:nvSpPr>
          <p:cNvPr id="5" name="Slide Number Placeholder 4"/>
          <p:cNvSpPr>
            <a:spLocks noGrp="1"/>
          </p:cNvSpPr>
          <p:nvPr>
            <p:ph type="sldNum" sz="quarter" idx="12"/>
          </p:nvPr>
        </p:nvSpPr>
        <p:spPr/>
        <p:txBody>
          <a:bodyPr/>
          <a:lstStyle>
            <a:extLst/>
          </a:lstStyle>
          <a:p>
            <a:fld id="{4F5037F2-DC85-406A-A4EA-1E681A25B4F8}" type="slidenum">
              <a:rPr lang="en-US" smtClean="0"/>
              <a:pPr/>
              <a:t>‹#›</a:t>
            </a:fld>
            <a:endParaRPr lang="en-US"/>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hf hdr="0"/>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r>
              <a:rPr lang="fr-FR" smtClean="0"/>
              <a:t>Your date comes here</a:t>
            </a:r>
            <a:endParaRPr lang="en-US"/>
          </a:p>
        </p:txBody>
      </p:sp>
      <p:sp>
        <p:nvSpPr>
          <p:cNvPr id="3" name="Footer Placeholder 2"/>
          <p:cNvSpPr>
            <a:spLocks noGrp="1"/>
          </p:cNvSpPr>
          <p:nvPr>
            <p:ph type="ftr" sz="quarter" idx="11"/>
          </p:nvPr>
        </p:nvSpPr>
        <p:spPr/>
        <p:txBody>
          <a:bodyPr/>
          <a:lstStyle>
            <a:extLst/>
          </a:lstStyle>
          <a:p>
            <a:r>
              <a:rPr lang="en-US" smtClean="0"/>
              <a:t>Your footer comes here</a:t>
            </a:r>
            <a:endParaRPr lang="en-US"/>
          </a:p>
        </p:txBody>
      </p:sp>
      <p:sp>
        <p:nvSpPr>
          <p:cNvPr id="4" name="Slide Number Placeholder 3"/>
          <p:cNvSpPr>
            <a:spLocks noGrp="1"/>
          </p:cNvSpPr>
          <p:nvPr>
            <p:ph type="sldNum" sz="quarter" idx="12"/>
          </p:nvPr>
        </p:nvSpPr>
        <p:spPr/>
        <p:txBody>
          <a:bodyPr/>
          <a:lstStyle>
            <a:extLst/>
          </a:lstStyle>
          <a:p>
            <a:fld id="{4F5037F2-DC85-406A-A4EA-1E681A25B4F8}" type="slidenum">
              <a:rPr lang="en-US" smtClean="0"/>
              <a:pPr/>
              <a:t>‹#›</a:t>
            </a:fld>
            <a:endParaRPr lang="en-US"/>
          </a:p>
        </p:txBody>
      </p:sp>
    </p:spTree>
  </p:cSld>
  <p:clrMapOvr>
    <a:masterClrMapping/>
  </p:clrMapOvr>
  <p:hf hdr="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963136" y="304800"/>
            <a:ext cx="3931920" cy="762000"/>
          </a:xfrm>
        </p:spPr>
        <p:txBody>
          <a:bodyPr anchor="b"/>
          <a:lstStyle>
            <a:lvl1pPr marL="0" algn="r">
              <a:buNone/>
              <a:defRPr sz="2000" b="1"/>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9" name="Date Placeholder 8"/>
          <p:cNvSpPr>
            <a:spLocks noGrp="1"/>
          </p:cNvSpPr>
          <p:nvPr>
            <p:ph type="dt" sz="half" idx="10"/>
          </p:nvPr>
        </p:nvSpPr>
        <p:spPr>
          <a:xfrm>
            <a:off x="5562600" y="6513670"/>
            <a:ext cx="3002280" cy="274320"/>
          </a:xfrm>
        </p:spPr>
        <p:txBody>
          <a:bodyPr vert="horz" rtlCol="0"/>
          <a:lstStyle>
            <a:extLst/>
          </a:lstStyle>
          <a:p>
            <a:r>
              <a:rPr lang="fr-FR" smtClean="0"/>
              <a:t>Your date comes here</a:t>
            </a:r>
            <a:endParaRPr lang="en-US"/>
          </a:p>
        </p:txBody>
      </p:sp>
      <p:sp>
        <p:nvSpPr>
          <p:cNvPr id="10" name="Slide Number Placeholder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4F5037F2-DC85-406A-A4EA-1E681A25B4F8}" type="slidenum">
              <a:rPr lang="en-US" smtClean="0"/>
              <a:pPr/>
              <a:t>‹#›</a:t>
            </a:fld>
            <a:endParaRPr lang="en-US"/>
          </a:p>
        </p:txBody>
      </p:sp>
      <p:sp>
        <p:nvSpPr>
          <p:cNvPr id="11" name="Footer Placeholder 10"/>
          <p:cNvSpPr>
            <a:spLocks noGrp="1"/>
          </p:cNvSpPr>
          <p:nvPr>
            <p:ph type="ftr" sz="quarter" idx="12"/>
          </p:nvPr>
        </p:nvSpPr>
        <p:spPr>
          <a:xfrm>
            <a:off x="1600200" y="6513670"/>
            <a:ext cx="3907464" cy="274320"/>
          </a:xfrm>
        </p:spPr>
        <p:txBody>
          <a:bodyPr vert="horz" rtlCol="0"/>
          <a:lstStyle>
            <a:extLst/>
          </a:lstStyle>
          <a:p>
            <a:r>
              <a:rPr lang="en-US" smtClean="0"/>
              <a:t>Your footer comes here</a:t>
            </a:r>
            <a:endParaRPr lang="en-US"/>
          </a:p>
        </p:txBody>
      </p:sp>
    </p:spTree>
  </p:cSld>
  <p:clrMapOvr>
    <a:overrideClrMapping bg1="dk1" tx1="lt1" bg2="dk2" tx2="lt2" accent1="accent1" accent2="accent2" accent3="accent3" accent4="accent4" accent5="accent5" accent6="accent6" hlink="hlink" folHlink="folHlink"/>
  </p:clrMapOvr>
  <p:hf hdr="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5562600" y="6509004"/>
            <a:ext cx="3002280" cy="274320"/>
          </a:xfrm>
        </p:spPr>
        <p:txBody>
          <a:bodyPr vert="horz" rtlCol="0"/>
          <a:lstStyle>
            <a:extLst/>
          </a:lstStyle>
          <a:p>
            <a:r>
              <a:rPr lang="fr-FR" smtClean="0"/>
              <a:t>Your date comes here</a:t>
            </a:r>
            <a:endParaRPr lang="en-US"/>
          </a:p>
        </p:txBody>
      </p:sp>
      <p:sp>
        <p:nvSpPr>
          <p:cNvPr id="9" name="Slide Number Placeholder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4F5037F2-DC85-406A-A4EA-1E681A25B4F8}" type="slidenum">
              <a:rPr lang="en-US" smtClean="0"/>
              <a:pPr/>
              <a:t>‹#›</a:t>
            </a:fld>
            <a:endParaRPr lang="en-US"/>
          </a:p>
        </p:txBody>
      </p:sp>
      <p:sp>
        <p:nvSpPr>
          <p:cNvPr id="10" name="Footer Placeholder 9"/>
          <p:cNvSpPr>
            <a:spLocks noGrp="1"/>
          </p:cNvSpPr>
          <p:nvPr>
            <p:ph type="ftr" sz="quarter" idx="12"/>
          </p:nvPr>
        </p:nvSpPr>
        <p:spPr>
          <a:xfrm>
            <a:off x="1600200" y="6509004"/>
            <a:ext cx="3907464" cy="274320"/>
          </a:xfrm>
        </p:spPr>
        <p:txBody>
          <a:bodyPr vert="horz" rtlCol="0"/>
          <a:lstStyle>
            <a:extLst/>
          </a:lstStyle>
          <a:p>
            <a:r>
              <a:rPr lang="en-US" smtClean="0"/>
              <a:t>Your footer comes here</a:t>
            </a:r>
            <a:endParaRPr lang="en-US"/>
          </a:p>
        </p:txBody>
      </p:sp>
    </p:spTree>
  </p:cSld>
  <p:clrMapOvr>
    <a:masterClrMapping/>
  </p:clrMapOvr>
  <p:hf hdr="0"/>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r>
              <a:rPr lang="fr-FR" smtClean="0"/>
              <a:t>Your date comes here</a:t>
            </a:r>
            <a:endParaRPr lang="en-US"/>
          </a:p>
        </p:txBody>
      </p:sp>
      <p:sp>
        <p:nvSpPr>
          <p:cNvPr id="5" name="Footer Placeholder 4"/>
          <p:cNvSpPr>
            <a:spLocks noGrp="1"/>
          </p:cNvSpPr>
          <p:nvPr>
            <p:ph type="ftr" sz="quarter" idx="11"/>
          </p:nvPr>
        </p:nvSpPr>
        <p:spPr/>
        <p:txBody>
          <a:bodyPr/>
          <a:lstStyle>
            <a:extLst/>
          </a:lstStyle>
          <a:p>
            <a:r>
              <a:rPr lang="en-US" smtClean="0"/>
              <a:t>Your footer comes here</a:t>
            </a:r>
            <a:endParaRPr lang="en-US"/>
          </a:p>
        </p:txBody>
      </p:sp>
      <p:sp>
        <p:nvSpPr>
          <p:cNvPr id="6" name="Slide Number Placeholder 5"/>
          <p:cNvSpPr>
            <a:spLocks noGrp="1"/>
          </p:cNvSpPr>
          <p:nvPr>
            <p:ph type="sldNum" sz="quarter" idx="12"/>
          </p:nvPr>
        </p:nvSpPr>
        <p:spPr/>
        <p:txBody>
          <a:bodyPr/>
          <a:lstStyle>
            <a:extLst/>
          </a:lstStyle>
          <a:p>
            <a:fld id="{4F5037F2-DC85-406A-A4EA-1E681A25B4F8}" type="slidenum">
              <a:rPr lang="en-US" smtClean="0"/>
              <a:pPr/>
              <a:t>‹#›</a:t>
            </a:fld>
            <a:endParaRPr lang="en-US"/>
          </a:p>
        </p:txBody>
      </p:sp>
    </p:spTree>
  </p:cSld>
  <p:clrMapOvr>
    <a:masterClrMapping/>
  </p:clrMapOvr>
  <p:hf hdr="0"/>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r>
              <a:rPr lang="fr-FR" smtClean="0"/>
              <a:t>Your date comes here</a:t>
            </a:r>
            <a:endParaRPr lang="en-US"/>
          </a:p>
        </p:txBody>
      </p:sp>
      <p:sp>
        <p:nvSpPr>
          <p:cNvPr id="5" name="Footer Placeholder 4"/>
          <p:cNvSpPr>
            <a:spLocks noGrp="1"/>
          </p:cNvSpPr>
          <p:nvPr>
            <p:ph type="ftr" sz="quarter" idx="11"/>
          </p:nvPr>
        </p:nvSpPr>
        <p:spPr/>
        <p:txBody>
          <a:bodyPr/>
          <a:lstStyle>
            <a:extLst/>
          </a:lstStyle>
          <a:p>
            <a:r>
              <a:rPr lang="en-US" smtClean="0"/>
              <a:t>Your footer comes here</a:t>
            </a:r>
            <a:endParaRPr lang="en-US"/>
          </a:p>
        </p:txBody>
      </p:sp>
      <p:sp>
        <p:nvSpPr>
          <p:cNvPr id="6" name="Slide Number Placeholder 5"/>
          <p:cNvSpPr>
            <a:spLocks noGrp="1"/>
          </p:cNvSpPr>
          <p:nvPr>
            <p:ph type="sldNum" sz="quarter" idx="12"/>
          </p:nvPr>
        </p:nvSpPr>
        <p:spPr/>
        <p:txBody>
          <a:bodyPr/>
          <a:lstStyle>
            <a:extLst/>
          </a:lstStyle>
          <a:p>
            <a:fld id="{4F5037F2-DC85-406A-A4EA-1E681A25B4F8}" type="slidenum">
              <a:rPr lang="en-US" smtClean="0"/>
              <a:pPr/>
              <a:t>‹#›</a:t>
            </a:fld>
            <a:endParaRPr lang="en-US"/>
          </a:p>
        </p:txBody>
      </p:sp>
    </p:spTree>
  </p:cSld>
  <p:clrMapOvr>
    <a:masterClrMapping/>
  </p:clrMapOvr>
  <p:hf hdr="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0"/>
            <a:ext cx="1115616" cy="6858000"/>
          </a:xfrm>
          <a:prstGeom prst="rect">
            <a:avLst/>
          </a:prstGeom>
          <a:gradFill flip="none" rotWithShape="1">
            <a:gsLst>
              <a:gs pos="0">
                <a:schemeClr val="bg1">
                  <a:lumMod val="65000"/>
                </a:schemeClr>
              </a:gs>
              <a:gs pos="10000">
                <a:schemeClr val="bg2">
                  <a:shade val="67500"/>
                  <a:satMod val="115000"/>
                </a:schemeClr>
              </a:gs>
              <a:gs pos="100000">
                <a:schemeClr val="bg2">
                  <a:shade val="100000"/>
                  <a:satMod val="11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Espace réservé du titre 1"/>
          <p:cNvSpPr>
            <a:spLocks noGrp="1"/>
          </p:cNvSpPr>
          <p:nvPr userDrawn="1">
            <p:ph type="title"/>
          </p:nvPr>
        </p:nvSpPr>
        <p:spPr>
          <a:xfrm>
            <a:off x="1403350" y="349491"/>
            <a:ext cx="7416800" cy="936104"/>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Espace réservé du texte 2"/>
          <p:cNvSpPr>
            <a:spLocks noGrp="1"/>
          </p:cNvSpPr>
          <p:nvPr userDrawn="1">
            <p:ph type="body" idx="1"/>
          </p:nvPr>
        </p:nvSpPr>
        <p:spPr>
          <a:xfrm>
            <a:off x="1403350" y="1600200"/>
            <a:ext cx="74168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r-FR" dirty="0"/>
          </a:p>
        </p:txBody>
      </p:sp>
      <p:sp>
        <p:nvSpPr>
          <p:cNvPr id="4" name="Espace réservé de la date 3"/>
          <p:cNvSpPr>
            <a:spLocks noGrp="1"/>
          </p:cNvSpPr>
          <p:nvPr userDrawn="1">
            <p:ph type="dt" sz="half" idx="2"/>
          </p:nvPr>
        </p:nvSpPr>
        <p:spPr>
          <a:xfrm>
            <a:off x="6706146" y="6430858"/>
            <a:ext cx="2133600" cy="365125"/>
          </a:xfrm>
          <a:prstGeom prst="rect">
            <a:avLst/>
          </a:prstGeom>
        </p:spPr>
        <p:txBody>
          <a:bodyPr vert="horz" lIns="91440" tIns="45720" rIns="91440" bIns="45720" rtlCol="0" anchor="ctr"/>
          <a:lstStyle>
            <a:lvl1pPr algn="l">
              <a:defRPr sz="1200">
                <a:solidFill>
                  <a:schemeClr val="bg1"/>
                </a:solidFill>
                <a:effectLst>
                  <a:outerShdw blurRad="38100" dist="38100" dir="2700000" algn="tl">
                    <a:srgbClr val="000000">
                      <a:alpha val="43137"/>
                    </a:srgbClr>
                  </a:outerShdw>
                </a:effectLst>
              </a:defRPr>
            </a:lvl1pPr>
          </a:lstStyle>
          <a:p>
            <a:r>
              <a:rPr lang="fr-FR" smtClean="0"/>
              <a:t>Your date comes here</a:t>
            </a:r>
            <a:endParaRPr lang="en-US"/>
          </a:p>
        </p:txBody>
      </p:sp>
      <p:sp>
        <p:nvSpPr>
          <p:cNvPr id="5" name="Espace réservé du pied de page 4"/>
          <p:cNvSpPr>
            <a:spLocks noGrp="1"/>
          </p:cNvSpPr>
          <p:nvPr userDrawn="1">
            <p:ph type="ftr" sz="quarter" idx="3"/>
          </p:nvPr>
        </p:nvSpPr>
        <p:spPr>
          <a:xfrm>
            <a:off x="3664434" y="6430858"/>
            <a:ext cx="2895600" cy="365125"/>
          </a:xfrm>
          <a:prstGeom prst="rect">
            <a:avLst/>
          </a:prstGeom>
        </p:spPr>
        <p:txBody>
          <a:bodyPr vert="horz" lIns="91440" tIns="45720" rIns="91440" bIns="45720" rtlCol="0" anchor="ctr"/>
          <a:lstStyle>
            <a:lvl1pPr algn="ctr">
              <a:defRPr sz="1200">
                <a:solidFill>
                  <a:schemeClr val="bg1"/>
                </a:solidFill>
                <a:effectLst>
                  <a:outerShdw blurRad="38100" dist="38100" dir="2700000" algn="tl">
                    <a:srgbClr val="000000">
                      <a:alpha val="43137"/>
                    </a:srgbClr>
                  </a:outerShdw>
                </a:effectLst>
              </a:defRPr>
            </a:lvl1pPr>
          </a:lstStyle>
          <a:p>
            <a:r>
              <a:rPr lang="en-US" smtClean="0"/>
              <a:t>Your footer comes here</a:t>
            </a:r>
            <a:endParaRPr lang="en-US"/>
          </a:p>
        </p:txBody>
      </p:sp>
      <p:sp>
        <p:nvSpPr>
          <p:cNvPr id="6" name="Espace réservé du numéro de diapositive 5"/>
          <p:cNvSpPr>
            <a:spLocks noGrp="1"/>
          </p:cNvSpPr>
          <p:nvPr userDrawn="1">
            <p:ph type="sldNum" sz="quarter" idx="4"/>
          </p:nvPr>
        </p:nvSpPr>
        <p:spPr>
          <a:xfrm>
            <a:off x="1384722" y="6430858"/>
            <a:ext cx="2133600" cy="365125"/>
          </a:xfrm>
          <a:prstGeom prst="rect">
            <a:avLst/>
          </a:prstGeom>
        </p:spPr>
        <p:txBody>
          <a:bodyPr vert="horz" lIns="91440" tIns="45720" rIns="91440" bIns="45720" rtlCol="0" anchor="ctr"/>
          <a:lstStyle>
            <a:lvl1pPr algn="l">
              <a:defRPr sz="1200">
                <a:solidFill>
                  <a:schemeClr val="bg1"/>
                </a:solidFill>
                <a:effectLst>
                  <a:outerShdw blurRad="38100" dist="38100" dir="2700000" algn="tl">
                    <a:srgbClr val="000000">
                      <a:alpha val="43137"/>
                    </a:srgbClr>
                  </a:outerShdw>
                </a:effectLst>
              </a:defRPr>
            </a:lvl1pPr>
          </a:lstStyle>
          <a:p>
            <a:fld id="{4F5037F2-DC85-406A-A4EA-1E681A25B4F8}" type="slidenum">
              <a:rPr lang="en-US" smtClean="0"/>
              <a:pPr/>
              <a:t>‹#›</a:t>
            </a:fld>
            <a:endParaRPr lang="en-US"/>
          </a:p>
        </p:txBody>
      </p:sp>
    </p:spTree>
    <p:extLst>
      <p:ext uri="{BB962C8B-B14F-4D97-AF65-F5344CB8AC3E}">
        <p14:creationId xmlns:p14="http://schemas.microsoft.com/office/powerpoint/2010/main" val="229492575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03" r:id="rId13"/>
  </p:sldLayoutIdLst>
  <p:hf hdr="0"/>
  <p:txStyles>
    <p:titleStyle>
      <a:lvl1pPr algn="ctr" defTabSz="914400" rtl="0" eaLnBrk="1" latinLnBrk="0" hangingPunct="1">
        <a:spcBef>
          <a:spcPct val="0"/>
        </a:spcBef>
        <a:buNone/>
        <a:defRPr sz="3200" b="1" kern="1200">
          <a:solidFill>
            <a:schemeClr val="bg1"/>
          </a:solidFill>
          <a:effectLst>
            <a:outerShdw blurRad="38100" dist="38100" dir="2700000" algn="tl">
              <a:srgbClr val="000000">
                <a:alpha val="43137"/>
              </a:srgbClr>
            </a:outerShdw>
          </a:effectLst>
          <a:latin typeface="Helvetica" pitchFamily="2" charset="0"/>
          <a:ea typeface="Helvetica" pitchFamily="2" charset="0"/>
          <a:cs typeface="Helvetica" pitchFamily="2"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Footer Placeholder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r>
              <a:rPr lang="en-US" smtClean="0"/>
              <a:t>Your footer comes here</a:t>
            </a:r>
            <a:endParaRPr lang="en-US"/>
          </a:p>
        </p:txBody>
      </p:sp>
      <p:sp>
        <p:nvSpPr>
          <p:cNvPr id="14" name="Date Placeholder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r>
              <a:rPr lang="fr-FR" smtClean="0"/>
              <a:t>Your date comes here</a:t>
            </a:r>
            <a:endParaRPr lang="en-US"/>
          </a:p>
        </p:txBody>
      </p:sp>
      <p:sp>
        <p:nvSpPr>
          <p:cNvPr id="23" name="Slide Number Placeholder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4F5037F2-DC85-406A-A4EA-1E681A25B4F8}" type="slidenum">
              <a:rPr lang="en-US" smtClean="0"/>
              <a:pPr/>
              <a:t>‹#›</a:t>
            </a:fld>
            <a:endParaRPr lang="en-US"/>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8" name="Rectangle 7"/>
          <p:cNvSpPr/>
          <p:nvPr userDrawn="1"/>
        </p:nvSpPr>
        <p:spPr>
          <a:xfrm>
            <a:off x="0" y="0"/>
            <a:ext cx="1115616" cy="6858000"/>
          </a:xfrm>
          <a:prstGeom prst="rect">
            <a:avLst/>
          </a:prstGeom>
          <a:gradFill flip="none" rotWithShape="1">
            <a:gsLst>
              <a:gs pos="0">
                <a:schemeClr val="bg1">
                  <a:lumMod val="65000"/>
                </a:schemeClr>
              </a:gs>
              <a:gs pos="10000">
                <a:schemeClr val="bg2">
                  <a:shade val="67500"/>
                  <a:satMod val="115000"/>
                </a:schemeClr>
              </a:gs>
              <a:gs pos="100000">
                <a:schemeClr val="bg2">
                  <a:shade val="100000"/>
                  <a:satMod val="11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 bg1="dk1" tx1="lt1" bg2="dk2" tx2="lt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hf hdr="0"/>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ctrTitle"/>
          </p:nvPr>
        </p:nvSpPr>
        <p:spPr/>
        <p:txBody>
          <a:bodyPr/>
          <a:lstStyle/>
          <a:p>
            <a:r>
              <a:rPr lang="en-US" dirty="0" smtClean="0"/>
              <a:t>Chapters 1 and 2</a:t>
            </a:r>
            <a:endParaRPr lang="en-US" dirty="0"/>
          </a:p>
        </p:txBody>
      </p:sp>
      <p:sp>
        <p:nvSpPr>
          <p:cNvPr id="2" name="Sous-titre 1"/>
          <p:cNvSpPr>
            <a:spLocks noGrp="1"/>
          </p:cNvSpPr>
          <p:nvPr>
            <p:ph type="subTitle" idx="1"/>
          </p:nvPr>
        </p:nvSpPr>
        <p:spPr>
          <a:xfrm>
            <a:off x="981617" y="4218302"/>
            <a:ext cx="6400800" cy="753525"/>
          </a:xfrm>
        </p:spPr>
        <p:txBody>
          <a:bodyPr/>
          <a:lstStyle/>
          <a:p>
            <a:r>
              <a:rPr lang="en-AU" b="1" i="1" dirty="0" smtClean="0"/>
              <a:t>Rock’n’roll and Teen pop</a:t>
            </a:r>
            <a:endParaRPr lang="en-AU" dirty="0" smtClean="0"/>
          </a:p>
        </p:txBody>
      </p:sp>
    </p:spTree>
    <p:extLst>
      <p:ext uri="{BB962C8B-B14F-4D97-AF65-F5344CB8AC3E}">
        <p14:creationId xmlns:p14="http://schemas.microsoft.com/office/powerpoint/2010/main" val="38728940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The rock’n’roll explosion</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Rock’n’roll was a musical and cultural phenomenon that exploded in America from 1954. The sound of rock’n’roll derived from rhythm and blues, popular among African Americans from the 1940s, but considered inappropriate by white audiences. </a:t>
            </a:r>
          </a:p>
          <a:p>
            <a:pPr lvl="0" indent="0">
              <a:buNone/>
            </a:pPr>
            <a:endParaRPr lang="en-AU" sz="1900" dirty="0" smtClean="0"/>
          </a:p>
          <a:p>
            <a:pPr lvl="0" indent="0">
              <a:buNone/>
            </a:pPr>
            <a:r>
              <a:rPr lang="en-AU" sz="1900" dirty="0" smtClean="0"/>
              <a:t>The music had a fast dance beat and DJ Alan Freed saw how teenagers responded to it, and began promoting it on his radio program, the </a:t>
            </a:r>
            <a:r>
              <a:rPr lang="en-AU" sz="1900" dirty="0" err="1" smtClean="0"/>
              <a:t>Moondog</a:t>
            </a:r>
            <a:r>
              <a:rPr lang="en-AU" sz="1900" dirty="0" smtClean="0"/>
              <a:t> Show.</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Ltd 2014 MUSIC07SL00065 www.nelsonnet.com.au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2</a:t>
            </a:fld>
            <a:endParaRPr lang="en-US"/>
          </a:p>
        </p:txBody>
      </p:sp>
      <p:pic>
        <p:nvPicPr>
          <p:cNvPr id="10" name="Picture 9" descr="0124-9780170261739.jpg"/>
          <p:cNvPicPr>
            <a:picLocks noChangeAspect="1"/>
          </p:cNvPicPr>
          <p:nvPr/>
        </p:nvPicPr>
        <p:blipFill>
          <a:blip r:embed="rId2" cstate="screen"/>
          <a:stretch>
            <a:fillRect/>
          </a:stretch>
        </p:blipFill>
        <p:spPr>
          <a:xfrm>
            <a:off x="5004048" y="1700808"/>
            <a:ext cx="3285654" cy="4368674"/>
          </a:xfrm>
          <a:prstGeom prst="rect">
            <a:avLst/>
          </a:prstGeom>
        </p:spPr>
      </p:pic>
      <p:sp>
        <p:nvSpPr>
          <p:cNvPr id="4" name="TextBox 3"/>
          <p:cNvSpPr txBox="1"/>
          <p:nvPr/>
        </p:nvSpPr>
        <p:spPr>
          <a:xfrm>
            <a:off x="5004048" y="6021288"/>
            <a:ext cx="3168352" cy="215444"/>
          </a:xfrm>
          <a:prstGeom prst="rect">
            <a:avLst/>
          </a:prstGeom>
          <a:noFill/>
        </p:spPr>
        <p:txBody>
          <a:bodyPr wrap="square" rtlCol="0">
            <a:spAutoFit/>
          </a:bodyPr>
          <a:lstStyle/>
          <a:p>
            <a:r>
              <a:rPr lang="en-AU" sz="800" dirty="0"/>
              <a:t>Getty Images/</a:t>
            </a:r>
            <a:r>
              <a:rPr lang="en-AU" sz="800" dirty="0" err="1"/>
              <a:t>Hulton</a:t>
            </a:r>
            <a:r>
              <a:rPr lang="en-AU" sz="800" dirty="0"/>
              <a:t> Archive</a:t>
            </a:r>
            <a:endParaRPr lang="en-AU" sz="800"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Bill Haley</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Bill Haley was a country music artist who picked up on the popularity of rhythm and blues. With his backing band, the Comets, he re-recorded an older blues song called ‘Rock Around the Clock’. </a:t>
            </a:r>
          </a:p>
          <a:p>
            <a:pPr lvl="0" indent="0">
              <a:buNone/>
            </a:pPr>
            <a:endParaRPr lang="en-AU" sz="1900" dirty="0" smtClean="0"/>
          </a:p>
          <a:p>
            <a:pPr lvl="0" indent="0">
              <a:buNone/>
            </a:pPr>
            <a:r>
              <a:rPr lang="en-AU" sz="1900" dirty="0" smtClean="0"/>
              <a:t>The song went on to become a bestseller and is regarded as the first rock’n’roll hit.</a:t>
            </a:r>
          </a:p>
          <a:p>
            <a:pPr>
              <a:buNone/>
            </a:pPr>
            <a:endParaRPr lang="en-US" sz="1800" dirty="0" smtClean="0"/>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Ltd 2014 MUSIC07SL00065 www.nelsonnet.com.au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3</a:t>
            </a:fld>
            <a:endParaRPr lang="en-US"/>
          </a:p>
        </p:txBody>
      </p:sp>
      <p:pic>
        <p:nvPicPr>
          <p:cNvPr id="7" name="Picture 6" descr="0112-9780170261739.jpg"/>
          <p:cNvPicPr>
            <a:picLocks noChangeAspect="1"/>
          </p:cNvPicPr>
          <p:nvPr/>
        </p:nvPicPr>
        <p:blipFill>
          <a:blip r:embed="rId2" cstate="screen"/>
          <a:stretch>
            <a:fillRect/>
          </a:stretch>
        </p:blipFill>
        <p:spPr>
          <a:xfrm>
            <a:off x="5004048" y="1700808"/>
            <a:ext cx="3279514" cy="2622769"/>
          </a:xfrm>
          <a:prstGeom prst="rect">
            <a:avLst/>
          </a:prstGeom>
        </p:spPr>
      </p:pic>
      <p:sp>
        <p:nvSpPr>
          <p:cNvPr id="4" name="TextBox 3"/>
          <p:cNvSpPr txBox="1"/>
          <p:nvPr/>
        </p:nvSpPr>
        <p:spPr>
          <a:xfrm>
            <a:off x="4932040" y="4293096"/>
            <a:ext cx="3600400" cy="215444"/>
          </a:xfrm>
          <a:prstGeom prst="rect">
            <a:avLst/>
          </a:prstGeom>
          <a:noFill/>
        </p:spPr>
        <p:txBody>
          <a:bodyPr wrap="square" rtlCol="0">
            <a:spAutoFit/>
          </a:bodyPr>
          <a:lstStyle/>
          <a:p>
            <a:r>
              <a:rPr lang="en-AU" sz="800" dirty="0"/>
              <a:t>Corbis/Michael Ochs Archives</a:t>
            </a:r>
            <a:endParaRPr lang="en-AU" sz="800"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Elvis Presley</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However, it is Elvis Presley who really sold rock’n’roll to white audiences. With his country style vocals, energetic performances, good looks and provocative moves, he shocked the older generation but the kids loved him. He was christened ‘the king’ by his fans, and ‘Elvis the pelvis’ by his detractors.</a:t>
            </a:r>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Ltd 2014 MUSIC07SL00065 www.nelsonnet.com.au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4</a:t>
            </a:fld>
            <a:endParaRPr lang="en-US"/>
          </a:p>
        </p:txBody>
      </p:sp>
      <p:pic>
        <p:nvPicPr>
          <p:cNvPr id="10" name="Picture 9" descr="0105-9780170261739.jpg"/>
          <p:cNvPicPr>
            <a:picLocks noChangeAspect="1"/>
          </p:cNvPicPr>
          <p:nvPr/>
        </p:nvPicPr>
        <p:blipFill>
          <a:blip r:embed="rId2" cstate="screen"/>
          <a:stretch>
            <a:fillRect/>
          </a:stretch>
        </p:blipFill>
        <p:spPr>
          <a:xfrm>
            <a:off x="5004048" y="1772816"/>
            <a:ext cx="3312368" cy="4383390"/>
          </a:xfrm>
          <a:prstGeom prst="rect">
            <a:avLst/>
          </a:prstGeom>
        </p:spPr>
      </p:pic>
      <p:sp>
        <p:nvSpPr>
          <p:cNvPr id="7" name="TextBox 6"/>
          <p:cNvSpPr txBox="1"/>
          <p:nvPr/>
        </p:nvSpPr>
        <p:spPr>
          <a:xfrm>
            <a:off x="4932040" y="6118934"/>
            <a:ext cx="3600400" cy="215444"/>
          </a:xfrm>
          <a:prstGeom prst="rect">
            <a:avLst/>
          </a:prstGeom>
          <a:noFill/>
        </p:spPr>
        <p:txBody>
          <a:bodyPr wrap="square" rtlCol="0">
            <a:spAutoFit/>
          </a:bodyPr>
          <a:lstStyle/>
          <a:p>
            <a:r>
              <a:rPr lang="en-AU" sz="800" dirty="0"/>
              <a:t>Corbis/</a:t>
            </a:r>
            <a:r>
              <a:rPr lang="en-AU" sz="800" dirty="0" err="1"/>
              <a:t>Bettmann</a:t>
            </a:r>
            <a:endParaRPr lang="en-AU" sz="800"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Chuck Berry</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The rock’n’roll sound was pioneered by Chuck Berry. A guitarist, he introduced many techniques which became standard in rock’n’roll, and introduced teenage lyrics in songs such as ‘Johnny B Goode’. </a:t>
            </a:r>
          </a:p>
          <a:p>
            <a:pPr lvl="0" indent="0">
              <a:buNone/>
            </a:pPr>
            <a:endParaRPr lang="en-AU" sz="1900" dirty="0" smtClean="0"/>
          </a:p>
          <a:p>
            <a:pPr lvl="0" indent="0">
              <a:buNone/>
            </a:pPr>
            <a:r>
              <a:rPr lang="en-AU" sz="1900" dirty="0" smtClean="0"/>
              <a:t>Many regard him as the true father of rock’n’roll.</a:t>
            </a:r>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Ltd 2014 MUSIC07SL00065 www.nelsonnet.com.au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5</a:t>
            </a:fld>
            <a:endParaRPr lang="en-US"/>
          </a:p>
        </p:txBody>
      </p:sp>
      <p:pic>
        <p:nvPicPr>
          <p:cNvPr id="7" name="Picture 6" descr="0114-9780170261739.jpg"/>
          <p:cNvPicPr>
            <a:picLocks noChangeAspect="1"/>
          </p:cNvPicPr>
          <p:nvPr/>
        </p:nvPicPr>
        <p:blipFill>
          <a:blip r:embed="rId2" cstate="screen"/>
          <a:stretch>
            <a:fillRect/>
          </a:stretch>
        </p:blipFill>
        <p:spPr>
          <a:xfrm>
            <a:off x="5004048" y="1772816"/>
            <a:ext cx="3313114" cy="4365104"/>
          </a:xfrm>
          <a:prstGeom prst="rect">
            <a:avLst/>
          </a:prstGeom>
        </p:spPr>
      </p:pic>
      <p:sp>
        <p:nvSpPr>
          <p:cNvPr id="10" name="TextBox 9"/>
          <p:cNvSpPr txBox="1"/>
          <p:nvPr/>
        </p:nvSpPr>
        <p:spPr>
          <a:xfrm>
            <a:off x="4932040" y="6118934"/>
            <a:ext cx="3600400" cy="215444"/>
          </a:xfrm>
          <a:prstGeom prst="rect">
            <a:avLst/>
          </a:prstGeom>
          <a:noFill/>
        </p:spPr>
        <p:txBody>
          <a:bodyPr wrap="square" rtlCol="0">
            <a:spAutoFit/>
          </a:bodyPr>
          <a:lstStyle/>
          <a:p>
            <a:r>
              <a:rPr lang="en-AU" sz="800" dirty="0" err="1"/>
              <a:t>Alamy</a:t>
            </a:r>
            <a:r>
              <a:rPr lang="en-AU" sz="800" dirty="0"/>
              <a:t>/</a:t>
            </a:r>
            <a:r>
              <a:rPr lang="en-AU" sz="800" dirty="0" err="1"/>
              <a:t>Granamour</a:t>
            </a:r>
            <a:r>
              <a:rPr lang="en-AU" sz="800" dirty="0"/>
              <a:t> Weems Collection</a:t>
            </a:r>
            <a:endParaRPr lang="en-AU" sz="800"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Rock’n’roll culture</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Rock’n’roll music helped give rise to a new cultural movement for young people. Central to this was dancing, with new steps such as the Twist (pictured right), Fish, Bird, Monkey, Alligator, Swim, </a:t>
            </a:r>
            <a:r>
              <a:rPr lang="en-AU" sz="1900" dirty="0" err="1" smtClean="0"/>
              <a:t>Boney</a:t>
            </a:r>
            <a:r>
              <a:rPr lang="en-AU" sz="1900" dirty="0" smtClean="0"/>
              <a:t> </a:t>
            </a:r>
            <a:r>
              <a:rPr lang="en-AU" sz="1900" dirty="0" err="1" smtClean="0"/>
              <a:t>Maroney</a:t>
            </a:r>
            <a:r>
              <a:rPr lang="en-AU" sz="1900" dirty="0" smtClean="0"/>
              <a:t> and many more becoming very popular, and spread by public music machines known as Jukeboxes.</a:t>
            </a:r>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Ltd 2014 MUSIC07SL00065 www.nelsonnet.com.au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6</a:t>
            </a:fld>
            <a:endParaRPr lang="en-US"/>
          </a:p>
        </p:txBody>
      </p:sp>
      <p:pic>
        <p:nvPicPr>
          <p:cNvPr id="10" name="Picture 9" descr="0118-9780170261739.jpg"/>
          <p:cNvPicPr>
            <a:picLocks noChangeAspect="1"/>
          </p:cNvPicPr>
          <p:nvPr/>
        </p:nvPicPr>
        <p:blipFill>
          <a:blip r:embed="rId2" cstate="screen"/>
          <a:stretch>
            <a:fillRect/>
          </a:stretch>
        </p:blipFill>
        <p:spPr>
          <a:xfrm>
            <a:off x="5004049" y="1772816"/>
            <a:ext cx="3312368" cy="3332187"/>
          </a:xfrm>
          <a:prstGeom prst="rect">
            <a:avLst/>
          </a:prstGeom>
        </p:spPr>
      </p:pic>
      <p:sp>
        <p:nvSpPr>
          <p:cNvPr id="7" name="TextBox 6"/>
          <p:cNvSpPr txBox="1"/>
          <p:nvPr/>
        </p:nvSpPr>
        <p:spPr>
          <a:xfrm>
            <a:off x="4932040" y="5085184"/>
            <a:ext cx="3600400" cy="215444"/>
          </a:xfrm>
          <a:prstGeom prst="rect">
            <a:avLst/>
          </a:prstGeom>
          <a:noFill/>
        </p:spPr>
        <p:txBody>
          <a:bodyPr wrap="square" rtlCol="0">
            <a:spAutoFit/>
          </a:bodyPr>
          <a:lstStyle/>
          <a:p>
            <a:r>
              <a:rPr lang="en-AU" sz="800" dirty="0"/>
              <a:t>Getty Images/</a:t>
            </a:r>
            <a:r>
              <a:rPr lang="en-AU" sz="800" dirty="0" err="1"/>
              <a:t>Hulton</a:t>
            </a:r>
            <a:r>
              <a:rPr lang="en-AU" sz="800" dirty="0"/>
              <a:t> Archive</a:t>
            </a:r>
            <a:endParaRPr lang="en-AU" sz="800"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Rock’n’roll fashion</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Rock’n’roll also influenced the way young people dressed, with leather jackets, white t-shirts and blue jeans becoming the fashion for rebellious young men.</a:t>
            </a:r>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Ltd 2014 MUSIC07SL00065 www.nelsonnet.com.au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7</a:t>
            </a:fld>
            <a:endParaRPr lang="en-US"/>
          </a:p>
        </p:txBody>
      </p:sp>
      <p:pic>
        <p:nvPicPr>
          <p:cNvPr id="7" name="Picture 6" descr="0119-9780170261739.jpg"/>
          <p:cNvPicPr>
            <a:picLocks noChangeAspect="1"/>
          </p:cNvPicPr>
          <p:nvPr/>
        </p:nvPicPr>
        <p:blipFill>
          <a:blip r:embed="rId2" cstate="screen"/>
          <a:stretch>
            <a:fillRect/>
          </a:stretch>
        </p:blipFill>
        <p:spPr>
          <a:xfrm>
            <a:off x="5076056" y="1772816"/>
            <a:ext cx="3312368" cy="4260673"/>
          </a:xfrm>
          <a:prstGeom prst="rect">
            <a:avLst/>
          </a:prstGeom>
        </p:spPr>
      </p:pic>
      <p:sp>
        <p:nvSpPr>
          <p:cNvPr id="10" name="TextBox 9"/>
          <p:cNvSpPr txBox="1"/>
          <p:nvPr/>
        </p:nvSpPr>
        <p:spPr>
          <a:xfrm>
            <a:off x="5004048" y="6021868"/>
            <a:ext cx="3600400" cy="215444"/>
          </a:xfrm>
          <a:prstGeom prst="rect">
            <a:avLst/>
          </a:prstGeom>
          <a:noFill/>
        </p:spPr>
        <p:txBody>
          <a:bodyPr wrap="square" rtlCol="0">
            <a:spAutoFit/>
          </a:bodyPr>
          <a:lstStyle/>
          <a:p>
            <a:r>
              <a:rPr lang="en-AU" sz="800" dirty="0" err="1"/>
              <a:t>Alamy</a:t>
            </a:r>
            <a:r>
              <a:rPr lang="en-AU" sz="800" dirty="0"/>
              <a:t>/AF archive/Columbia</a:t>
            </a:r>
            <a:endParaRPr lang="en-AU" sz="800"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Women in rock’n’roll</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Female singers such as Wanda Jackson also tried to join the rock craze, but with American society struggling to cope with this wild, infectious and rebellious music for young people, the world just wasn’t ready yet for female rockers.</a:t>
            </a:r>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Ltd 2014 MUSIC07SL00065 www.nelsonnet.com.au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8</a:t>
            </a:fld>
            <a:endParaRPr lang="en-US"/>
          </a:p>
        </p:txBody>
      </p:sp>
      <p:pic>
        <p:nvPicPr>
          <p:cNvPr id="10" name="Picture 9" descr="0121-9780170261739.jpg"/>
          <p:cNvPicPr>
            <a:picLocks noChangeAspect="1"/>
          </p:cNvPicPr>
          <p:nvPr/>
        </p:nvPicPr>
        <p:blipFill>
          <a:blip r:embed="rId2" cstate="screen"/>
          <a:stretch>
            <a:fillRect/>
          </a:stretch>
        </p:blipFill>
        <p:spPr>
          <a:xfrm>
            <a:off x="5076057" y="1772816"/>
            <a:ext cx="3312368" cy="3869590"/>
          </a:xfrm>
          <a:prstGeom prst="rect">
            <a:avLst/>
          </a:prstGeom>
        </p:spPr>
      </p:pic>
      <p:sp>
        <p:nvSpPr>
          <p:cNvPr id="7" name="TextBox 6"/>
          <p:cNvSpPr txBox="1"/>
          <p:nvPr/>
        </p:nvSpPr>
        <p:spPr>
          <a:xfrm>
            <a:off x="5004048" y="5614878"/>
            <a:ext cx="3600400" cy="215444"/>
          </a:xfrm>
          <a:prstGeom prst="rect">
            <a:avLst/>
          </a:prstGeom>
          <a:noFill/>
        </p:spPr>
        <p:txBody>
          <a:bodyPr wrap="square" rtlCol="0">
            <a:spAutoFit/>
          </a:bodyPr>
          <a:lstStyle/>
          <a:p>
            <a:r>
              <a:rPr lang="en-AU" sz="800" dirty="0"/>
              <a:t>Getty Images/Michael Ochs Archives</a:t>
            </a:r>
            <a:endParaRPr lang="en-AU" sz="800"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Australian rock’n’roll artists</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Australia also caught the rock’n’roll bug from 1955. After struggling for recognition, Johnny O’Keefe eventually emerged as Australia’s number one rock artist, and our very own ‘king of rock’.</a:t>
            </a:r>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Ltd 2014 MUSIC07SL00065 www.nelsonnet.com.au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9</a:t>
            </a:fld>
            <a:endParaRPr lang="en-US"/>
          </a:p>
        </p:txBody>
      </p:sp>
      <p:pic>
        <p:nvPicPr>
          <p:cNvPr id="7" name="Picture 6" descr="0122-9780170261739.jpg"/>
          <p:cNvPicPr>
            <a:picLocks noChangeAspect="1"/>
          </p:cNvPicPr>
          <p:nvPr/>
        </p:nvPicPr>
        <p:blipFill>
          <a:blip r:embed="rId2" cstate="screen"/>
          <a:stretch>
            <a:fillRect/>
          </a:stretch>
        </p:blipFill>
        <p:spPr>
          <a:xfrm>
            <a:off x="5076056" y="1772816"/>
            <a:ext cx="3322122" cy="4320480"/>
          </a:xfrm>
          <a:prstGeom prst="rect">
            <a:avLst/>
          </a:prstGeom>
        </p:spPr>
      </p:pic>
      <p:sp>
        <p:nvSpPr>
          <p:cNvPr id="10" name="TextBox 9"/>
          <p:cNvSpPr txBox="1"/>
          <p:nvPr/>
        </p:nvSpPr>
        <p:spPr>
          <a:xfrm>
            <a:off x="5004048" y="6046926"/>
            <a:ext cx="3600400" cy="215444"/>
          </a:xfrm>
          <a:prstGeom prst="rect">
            <a:avLst/>
          </a:prstGeom>
          <a:noFill/>
        </p:spPr>
        <p:txBody>
          <a:bodyPr wrap="square" rtlCol="0">
            <a:spAutoFit/>
          </a:bodyPr>
          <a:lstStyle/>
          <a:p>
            <a:r>
              <a:rPr lang="en-AU" sz="800" dirty="0" err="1"/>
              <a:t>Newspix</a:t>
            </a:r>
            <a:r>
              <a:rPr lang="en-AU" sz="800" dirty="0"/>
              <a:t>/News Ltd</a:t>
            </a:r>
            <a:endParaRPr lang="en-AU" sz="800"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Teen pop</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The record companies became increasingly scared of the musical monster they had unleashed, and they tried to reform popular music from the late 1950s. </a:t>
            </a:r>
          </a:p>
          <a:p>
            <a:pPr lvl="0" indent="0">
              <a:buNone/>
            </a:pPr>
            <a:endParaRPr lang="en-AU" sz="1900" dirty="0" smtClean="0"/>
          </a:p>
          <a:p>
            <a:pPr lvl="0" indent="0">
              <a:buNone/>
            </a:pPr>
            <a:r>
              <a:rPr lang="en-AU" sz="1900" dirty="0" smtClean="0"/>
              <a:t>They introduced manufactured teen idols (such as Pat Boone, right), slowed the music down and changed song lyrics to ‘safe’ topics such as romance. </a:t>
            </a:r>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Ltd 2014 MUSIC07SL00065 www.nelsonnet.com.au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10</a:t>
            </a:fld>
            <a:endParaRPr lang="en-US"/>
          </a:p>
        </p:txBody>
      </p:sp>
      <p:pic>
        <p:nvPicPr>
          <p:cNvPr id="10" name="Picture 9" descr="0202-9780170261739.jpg"/>
          <p:cNvPicPr>
            <a:picLocks noChangeAspect="1"/>
          </p:cNvPicPr>
          <p:nvPr/>
        </p:nvPicPr>
        <p:blipFill>
          <a:blip r:embed="rId2" cstate="screen"/>
          <a:stretch>
            <a:fillRect/>
          </a:stretch>
        </p:blipFill>
        <p:spPr>
          <a:xfrm>
            <a:off x="5076056" y="1772816"/>
            <a:ext cx="3312368" cy="4487216"/>
          </a:xfrm>
          <a:prstGeom prst="rect">
            <a:avLst/>
          </a:prstGeom>
        </p:spPr>
      </p:pic>
      <p:sp>
        <p:nvSpPr>
          <p:cNvPr id="7" name="TextBox 6"/>
          <p:cNvSpPr txBox="1"/>
          <p:nvPr/>
        </p:nvSpPr>
        <p:spPr>
          <a:xfrm>
            <a:off x="5004048" y="6237892"/>
            <a:ext cx="3600400" cy="215444"/>
          </a:xfrm>
          <a:prstGeom prst="rect">
            <a:avLst/>
          </a:prstGeom>
          <a:noFill/>
        </p:spPr>
        <p:txBody>
          <a:bodyPr wrap="square" rtlCol="0">
            <a:spAutoFit/>
          </a:bodyPr>
          <a:lstStyle/>
          <a:p>
            <a:r>
              <a:rPr lang="en-AU" sz="800" dirty="0" err="1"/>
              <a:t>Alamy</a:t>
            </a:r>
            <a:r>
              <a:rPr lang="en-AU" sz="800" dirty="0"/>
              <a:t>/AF </a:t>
            </a:r>
            <a:r>
              <a:rPr lang="en-AU" sz="800" dirty="0" smtClean="0"/>
              <a:t>archive</a:t>
            </a:r>
            <a:endParaRPr lang="en-AU" sz="800"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Teenage dreams</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Many of the teen idols were hired for their looks as much as their musical ability, and were created specifically to appeal to young girls.</a:t>
            </a:r>
          </a:p>
          <a:p>
            <a:pPr lvl="0" indent="0">
              <a:buNone/>
            </a:pPr>
            <a:endParaRPr lang="en-AU" sz="1900" dirty="0" smtClean="0"/>
          </a:p>
          <a:p>
            <a:pPr lvl="0" indent="0">
              <a:buNone/>
            </a:pPr>
            <a:r>
              <a:rPr lang="en-AU" sz="1900" dirty="0" smtClean="0"/>
              <a:t>Stars such as Ricky Nelson (right) sang about teenage dreams of finding the perfect partner.</a:t>
            </a:r>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Ltd 2014 MUSIC07SL00065 www.nelsonnet.com.au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11</a:t>
            </a:fld>
            <a:endParaRPr lang="en-US"/>
          </a:p>
        </p:txBody>
      </p:sp>
      <p:pic>
        <p:nvPicPr>
          <p:cNvPr id="7" name="Picture 6" descr="0203-9780170261739.jpg"/>
          <p:cNvPicPr>
            <a:picLocks noChangeAspect="1"/>
          </p:cNvPicPr>
          <p:nvPr/>
        </p:nvPicPr>
        <p:blipFill>
          <a:blip r:embed="rId2" cstate="screen"/>
          <a:stretch>
            <a:fillRect/>
          </a:stretch>
        </p:blipFill>
        <p:spPr>
          <a:xfrm>
            <a:off x="5076056" y="1772816"/>
            <a:ext cx="3312368" cy="4173348"/>
          </a:xfrm>
          <a:prstGeom prst="rect">
            <a:avLst/>
          </a:prstGeom>
        </p:spPr>
      </p:pic>
      <p:sp>
        <p:nvSpPr>
          <p:cNvPr id="10" name="TextBox 9"/>
          <p:cNvSpPr txBox="1"/>
          <p:nvPr/>
        </p:nvSpPr>
        <p:spPr>
          <a:xfrm>
            <a:off x="5004048" y="5915096"/>
            <a:ext cx="3600400" cy="215444"/>
          </a:xfrm>
          <a:prstGeom prst="rect">
            <a:avLst/>
          </a:prstGeom>
          <a:noFill/>
        </p:spPr>
        <p:txBody>
          <a:bodyPr wrap="square" rtlCol="0">
            <a:spAutoFit/>
          </a:bodyPr>
          <a:lstStyle/>
          <a:p>
            <a:r>
              <a:rPr lang="en-AU" sz="800" dirty="0"/>
              <a:t>Getty Images/</a:t>
            </a:r>
            <a:r>
              <a:rPr lang="en-AU" sz="800" dirty="0" err="1"/>
              <a:t>Hulton</a:t>
            </a:r>
            <a:r>
              <a:rPr lang="en-AU" sz="800" dirty="0"/>
              <a:t> Archive</a:t>
            </a:r>
            <a:endParaRPr lang="en-AU" sz="800"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Beach culture</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Teen pop also coincided in the early 1960s with the birth of beach culture. The beach culture, which celebrated sun and surf and centred in California, gave rise to the surf sound, epitomised by bands such as the Beach Boys in songs such as ‘Good Vibrations’.</a:t>
            </a:r>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Ltd 2014 MUSIC07SL00065 www.nelsonnet.com.au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12</a:t>
            </a:fld>
            <a:endParaRPr lang="en-US"/>
          </a:p>
        </p:txBody>
      </p:sp>
      <p:pic>
        <p:nvPicPr>
          <p:cNvPr id="10" name="Picture 9" descr="0208-9780170261739.jpg"/>
          <p:cNvPicPr>
            <a:picLocks noChangeAspect="1"/>
          </p:cNvPicPr>
          <p:nvPr/>
        </p:nvPicPr>
        <p:blipFill>
          <a:blip r:embed="rId2" cstate="screen"/>
          <a:stretch>
            <a:fillRect/>
          </a:stretch>
        </p:blipFill>
        <p:spPr>
          <a:xfrm>
            <a:off x="5076057" y="1772816"/>
            <a:ext cx="3322068" cy="2592288"/>
          </a:xfrm>
          <a:prstGeom prst="rect">
            <a:avLst/>
          </a:prstGeom>
        </p:spPr>
      </p:pic>
      <p:sp>
        <p:nvSpPr>
          <p:cNvPr id="7" name="TextBox 6"/>
          <p:cNvSpPr txBox="1"/>
          <p:nvPr/>
        </p:nvSpPr>
        <p:spPr>
          <a:xfrm>
            <a:off x="5004048" y="4357138"/>
            <a:ext cx="3600400" cy="215444"/>
          </a:xfrm>
          <a:prstGeom prst="rect">
            <a:avLst/>
          </a:prstGeom>
          <a:noFill/>
        </p:spPr>
        <p:txBody>
          <a:bodyPr wrap="square" rtlCol="0">
            <a:spAutoFit/>
          </a:bodyPr>
          <a:lstStyle/>
          <a:p>
            <a:r>
              <a:rPr lang="en-AU" sz="800" dirty="0" err="1"/>
              <a:t>Alamy</a:t>
            </a:r>
            <a:r>
              <a:rPr lang="en-AU" sz="800" dirty="0"/>
              <a:t>/Pictorial Press Ltd</a:t>
            </a:r>
            <a:endParaRPr lang="en-AU" sz="800"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Australian beach culture</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The beach culture was also very popular in Australia, and gave rise to Australian groups such as the </a:t>
            </a:r>
            <a:r>
              <a:rPr lang="en-AU" sz="1900" dirty="0" err="1" smtClean="0"/>
              <a:t>Delltones</a:t>
            </a:r>
            <a:r>
              <a:rPr lang="en-AU" sz="1900" dirty="0" smtClean="0"/>
              <a:t>, who are still performing today.</a:t>
            </a:r>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Ltd 2014 MUSIC07SL00065 www.nelsonnet.com.au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13</a:t>
            </a:fld>
            <a:endParaRPr lang="en-US"/>
          </a:p>
        </p:txBody>
      </p:sp>
      <p:pic>
        <p:nvPicPr>
          <p:cNvPr id="7" name="Picture 6" descr="0211-9780170261739.jpg"/>
          <p:cNvPicPr>
            <a:picLocks noChangeAspect="1"/>
          </p:cNvPicPr>
          <p:nvPr/>
        </p:nvPicPr>
        <p:blipFill>
          <a:blip r:embed="rId2" cstate="screen"/>
          <a:stretch>
            <a:fillRect/>
          </a:stretch>
        </p:blipFill>
        <p:spPr>
          <a:xfrm>
            <a:off x="5076056" y="1772816"/>
            <a:ext cx="3370683" cy="2592288"/>
          </a:xfrm>
          <a:prstGeom prst="rect">
            <a:avLst/>
          </a:prstGeom>
        </p:spPr>
      </p:pic>
      <p:sp>
        <p:nvSpPr>
          <p:cNvPr id="10" name="TextBox 9"/>
          <p:cNvSpPr txBox="1"/>
          <p:nvPr/>
        </p:nvSpPr>
        <p:spPr>
          <a:xfrm>
            <a:off x="5004048" y="4357138"/>
            <a:ext cx="3600400" cy="215444"/>
          </a:xfrm>
          <a:prstGeom prst="rect">
            <a:avLst/>
          </a:prstGeom>
          <a:noFill/>
        </p:spPr>
        <p:txBody>
          <a:bodyPr wrap="square" rtlCol="0">
            <a:spAutoFit/>
          </a:bodyPr>
          <a:lstStyle/>
          <a:p>
            <a:r>
              <a:rPr lang="en-AU" sz="800" dirty="0" err="1"/>
              <a:t>Newspix</a:t>
            </a:r>
            <a:r>
              <a:rPr lang="en-AU" sz="800" dirty="0"/>
              <a:t>/News Ltd</a:t>
            </a:r>
            <a:endParaRPr lang="en-AU" sz="800"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Phil </a:t>
            </a:r>
            <a:r>
              <a:rPr lang="en-US" dirty="0" err="1" smtClean="0"/>
              <a:t>Spectre</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One of the most successful record producers of teen pop was Phil Spectre. He used lots of instruments to back his singers, and added lots of reverb to his recordings to produce a lush, thick sound known as the ‘wall of sound’. He called his songs ‘symphonies for little kids.’</a:t>
            </a:r>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Ltd 2014 MUSIC07SL00065 www.nelsonnet.com.au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14</a:t>
            </a:fld>
            <a:endParaRPr lang="en-US"/>
          </a:p>
        </p:txBody>
      </p:sp>
      <p:pic>
        <p:nvPicPr>
          <p:cNvPr id="10" name="Picture 9" descr="0212-9780170261739.jpg"/>
          <p:cNvPicPr>
            <a:picLocks noChangeAspect="1"/>
          </p:cNvPicPr>
          <p:nvPr/>
        </p:nvPicPr>
        <p:blipFill>
          <a:blip r:embed="rId2" cstate="screen"/>
          <a:srcRect/>
          <a:stretch>
            <a:fillRect/>
          </a:stretch>
        </p:blipFill>
        <p:spPr>
          <a:xfrm>
            <a:off x="5076055" y="1772816"/>
            <a:ext cx="3168353" cy="4318499"/>
          </a:xfrm>
          <a:prstGeom prst="rect">
            <a:avLst/>
          </a:prstGeom>
        </p:spPr>
      </p:pic>
      <p:sp>
        <p:nvSpPr>
          <p:cNvPr id="7" name="TextBox 6"/>
          <p:cNvSpPr txBox="1"/>
          <p:nvPr/>
        </p:nvSpPr>
        <p:spPr>
          <a:xfrm>
            <a:off x="5004048" y="6085330"/>
            <a:ext cx="3600400" cy="215444"/>
          </a:xfrm>
          <a:prstGeom prst="rect">
            <a:avLst/>
          </a:prstGeom>
          <a:noFill/>
        </p:spPr>
        <p:txBody>
          <a:bodyPr wrap="square" rtlCol="0">
            <a:spAutoFit/>
          </a:bodyPr>
          <a:lstStyle/>
          <a:p>
            <a:r>
              <a:rPr lang="en-AU" sz="800" dirty="0"/>
              <a:t>Getty Images/</a:t>
            </a:r>
            <a:r>
              <a:rPr lang="en-AU" sz="800" dirty="0" err="1"/>
              <a:t>Hulton</a:t>
            </a:r>
            <a:r>
              <a:rPr lang="en-AU" sz="800" dirty="0"/>
              <a:t> Archive</a:t>
            </a:r>
            <a:endParaRPr lang="en-AU" sz="800"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The ‘wall of sound’</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One of Spectre’s most successful groups was the Righteous Brothers. The ‘wall of sound’ is most evident in their song ‘Unchained Melody’.</a:t>
            </a:r>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Ltd 2014 MUSIC07SL00065 www.nelsonnet.com.au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15</a:t>
            </a:fld>
            <a:endParaRPr lang="en-US"/>
          </a:p>
        </p:txBody>
      </p:sp>
      <p:pic>
        <p:nvPicPr>
          <p:cNvPr id="7" name="Picture 6" descr="0213-9780170261739.jpg"/>
          <p:cNvPicPr>
            <a:picLocks noChangeAspect="1"/>
          </p:cNvPicPr>
          <p:nvPr/>
        </p:nvPicPr>
        <p:blipFill>
          <a:blip r:embed="rId2" cstate="screen"/>
          <a:stretch>
            <a:fillRect/>
          </a:stretch>
        </p:blipFill>
        <p:spPr>
          <a:xfrm>
            <a:off x="5076056" y="1772816"/>
            <a:ext cx="3357327" cy="2664296"/>
          </a:xfrm>
          <a:prstGeom prst="rect">
            <a:avLst/>
          </a:prstGeom>
        </p:spPr>
      </p:pic>
      <p:sp>
        <p:nvSpPr>
          <p:cNvPr id="10" name="TextBox 9"/>
          <p:cNvSpPr txBox="1"/>
          <p:nvPr/>
        </p:nvSpPr>
        <p:spPr>
          <a:xfrm>
            <a:off x="5004048" y="4428566"/>
            <a:ext cx="3600400" cy="215444"/>
          </a:xfrm>
          <a:prstGeom prst="rect">
            <a:avLst/>
          </a:prstGeom>
          <a:noFill/>
        </p:spPr>
        <p:txBody>
          <a:bodyPr wrap="square" rtlCol="0">
            <a:spAutoFit/>
          </a:bodyPr>
          <a:lstStyle/>
          <a:p>
            <a:r>
              <a:rPr lang="en-AU" sz="800" dirty="0" err="1"/>
              <a:t>Alamy</a:t>
            </a:r>
            <a:r>
              <a:rPr lang="en-AU" sz="800" dirty="0"/>
              <a:t>/Pictorial Press Ltd</a:t>
            </a:r>
            <a:endParaRPr lang="en-AU" sz="800"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Motown</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Around the same time in Detroit, Berry Gordy established Motown Records. Motown Records was set up by African Americans to record and promote African American artists. </a:t>
            </a:r>
          </a:p>
          <a:p>
            <a:pPr lvl="0" indent="0">
              <a:buNone/>
            </a:pPr>
            <a:endParaRPr lang="en-AU" sz="1900" dirty="0" smtClean="0"/>
          </a:p>
          <a:p>
            <a:pPr lvl="0" indent="0">
              <a:buNone/>
            </a:pPr>
            <a:r>
              <a:rPr lang="en-AU" sz="1900" dirty="0" smtClean="0"/>
              <a:t>Slickly produced and often featuring doo-wop style backing vocals, Motown enjoyed huge success with acts such as the all-girl group, the Supremes, led by Diana Ross.</a:t>
            </a:r>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Ltd 2014 MUSIC07SL00065 www.nelsonnet.com.au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16</a:t>
            </a:fld>
            <a:endParaRPr lang="en-US"/>
          </a:p>
        </p:txBody>
      </p:sp>
      <p:pic>
        <p:nvPicPr>
          <p:cNvPr id="10" name="Picture 9" descr="0216-9780170261739.jpg"/>
          <p:cNvPicPr>
            <a:picLocks noChangeAspect="1"/>
          </p:cNvPicPr>
          <p:nvPr/>
        </p:nvPicPr>
        <p:blipFill>
          <a:blip r:embed="rId2" cstate="screen"/>
          <a:stretch>
            <a:fillRect/>
          </a:stretch>
        </p:blipFill>
        <p:spPr>
          <a:xfrm>
            <a:off x="5080328" y="1772816"/>
            <a:ext cx="3372080" cy="2304255"/>
          </a:xfrm>
          <a:prstGeom prst="rect">
            <a:avLst/>
          </a:prstGeom>
        </p:spPr>
      </p:pic>
      <p:sp>
        <p:nvSpPr>
          <p:cNvPr id="7" name="TextBox 6"/>
          <p:cNvSpPr txBox="1"/>
          <p:nvPr/>
        </p:nvSpPr>
        <p:spPr>
          <a:xfrm>
            <a:off x="5004048" y="4077072"/>
            <a:ext cx="3600400" cy="215444"/>
          </a:xfrm>
          <a:prstGeom prst="rect">
            <a:avLst/>
          </a:prstGeom>
          <a:noFill/>
        </p:spPr>
        <p:txBody>
          <a:bodyPr wrap="square" rtlCol="0">
            <a:spAutoFit/>
          </a:bodyPr>
          <a:lstStyle/>
          <a:p>
            <a:r>
              <a:rPr lang="en-AU" sz="800" dirty="0" err="1"/>
              <a:t>Alamy</a:t>
            </a:r>
            <a:r>
              <a:rPr lang="en-AU" sz="800" dirty="0"/>
              <a:t>/Pictorial Press Ltd</a:t>
            </a:r>
            <a:endParaRPr lang="en-AU" sz="800"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The next phase</a:t>
            </a:r>
            <a:endParaRPr lang="en-US" sz="2800" dirty="0">
              <a:solidFill>
                <a:schemeClr val="accent1"/>
              </a:solidFill>
            </a:endParaRPr>
          </a:p>
        </p:txBody>
      </p:sp>
      <p:sp>
        <p:nvSpPr>
          <p:cNvPr id="3" name="Espace réservé du contenu 2"/>
          <p:cNvSpPr>
            <a:spLocks noGrp="1"/>
          </p:cNvSpPr>
          <p:nvPr>
            <p:ph idx="1"/>
          </p:nvPr>
        </p:nvSpPr>
        <p:spPr>
          <a:xfrm>
            <a:off x="457200" y="1646237"/>
            <a:ext cx="7067128" cy="2358827"/>
          </a:xfrm>
        </p:spPr>
        <p:txBody>
          <a:bodyPr>
            <a:normAutofit/>
          </a:bodyPr>
          <a:lstStyle/>
          <a:p>
            <a:pPr lvl="0" indent="0">
              <a:buNone/>
            </a:pPr>
            <a:r>
              <a:rPr lang="en-AU" sz="1900" dirty="0" smtClean="0"/>
              <a:t>From its explosive start as rebellious teenage dance music in the early 1950s, popular music had changed considerably by the early 1960s. It had lost much of its energy and importantly its dance beat. Many critics described the music as polished but bland. The stage was set for dramatic developments from 1964.</a:t>
            </a:r>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Ltd 2014 MUSIC07SL00065 www.nelsonnet.com.au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17</a:t>
            </a:fld>
            <a:endParaRPr lang="en-US"/>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eption personnalisé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2493</TotalTime>
  <Words>975</Words>
  <Application>Microsoft Office PowerPoint</Application>
  <PresentationFormat>On-screen Show (4:3)</PresentationFormat>
  <Paragraphs>93</Paragraphs>
  <Slides>17</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17</vt:i4>
      </vt:variant>
    </vt:vector>
  </HeadingPairs>
  <TitlesOfParts>
    <vt:vector size="24" baseType="lpstr">
      <vt:lpstr>Arial</vt:lpstr>
      <vt:lpstr>Calibri</vt:lpstr>
      <vt:lpstr>Helvetica</vt:lpstr>
      <vt:lpstr>Rockwell</vt:lpstr>
      <vt:lpstr>Wingdings 2</vt:lpstr>
      <vt:lpstr>Conception personnalisée</vt:lpstr>
      <vt:lpstr>Foundry</vt:lpstr>
      <vt:lpstr>Chapters 1 and 2</vt:lpstr>
      <vt:lpstr>The rock’n’roll explosion</vt:lpstr>
      <vt:lpstr>Bill Haley</vt:lpstr>
      <vt:lpstr>Elvis Presley</vt:lpstr>
      <vt:lpstr>Chuck Berry</vt:lpstr>
      <vt:lpstr>Rock’n’roll culture</vt:lpstr>
      <vt:lpstr>Rock’n’roll fashion</vt:lpstr>
      <vt:lpstr>Women in rock’n’roll</vt:lpstr>
      <vt:lpstr>Australian rock’n’roll artists</vt:lpstr>
      <vt:lpstr>Teen pop</vt:lpstr>
      <vt:lpstr>Teenage dreams</vt:lpstr>
      <vt:lpstr>Beach culture</vt:lpstr>
      <vt:lpstr>Australian beach culture</vt:lpstr>
      <vt:lpstr>Phil Spectre</vt:lpstr>
      <vt:lpstr>The ‘wall of sound’</vt:lpstr>
      <vt:lpstr>Motown</vt:lpstr>
      <vt:lpstr>The next phase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 - Simple Banner</dc:title>
  <dc:creator>Showeet.com</dc:creator>
  <dc:description>Free template released by Showeet.com</dc:description>
  <cp:lastModifiedBy>Tomlin, Simon</cp:lastModifiedBy>
  <cp:revision>25</cp:revision>
  <dcterms:created xsi:type="dcterms:W3CDTF">2011-07-08T11:03:43Z</dcterms:created>
  <dcterms:modified xsi:type="dcterms:W3CDTF">2015-03-04T22:46:33Z</dcterms:modified>
  <cp:category>Templates</cp:category>
</cp:coreProperties>
</file>